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8" r:id="rId4"/>
    <p:sldId id="260" r:id="rId5"/>
    <p:sldId id="256" r:id="rId6"/>
    <p:sldId id="257" r:id="rId7"/>
    <p:sldId id="263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12BCA02E-4E80-152A-6A68-8B96F0F4F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სუბტიტრი 2">
            <a:extLst>
              <a:ext uri="{FF2B5EF4-FFF2-40B4-BE49-F238E27FC236}">
                <a16:creationId xmlns:a16="http://schemas.microsoft.com/office/drawing/2014/main" id="{90F6CC73-BD2D-BF81-1999-EAED3A508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a-GE"/>
              <a:t>დააწკაპუნეთ მთავარი ქვესათაურის სტილის რედაქტირებისთვის</a:t>
            </a:r>
            <a:endParaRPr lang="en-US"/>
          </a:p>
        </p:txBody>
      </p:sp>
      <p:sp>
        <p:nvSpPr>
          <p:cNvPr id="4" name="თარიღის ჩანაცვლების ველი 3">
            <a:extLst>
              <a:ext uri="{FF2B5EF4-FFF2-40B4-BE49-F238E27FC236}">
                <a16:creationId xmlns:a16="http://schemas.microsoft.com/office/drawing/2014/main" id="{9B13E607-BB2E-2C64-C724-6FF392C9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>
            <a:extLst>
              <a:ext uri="{FF2B5EF4-FFF2-40B4-BE49-F238E27FC236}">
                <a16:creationId xmlns:a16="http://schemas.microsoft.com/office/drawing/2014/main" id="{7B71D15F-70D5-4FAD-E67D-35DE76BF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>
            <a:extLst>
              <a:ext uri="{FF2B5EF4-FFF2-40B4-BE49-F238E27FC236}">
                <a16:creationId xmlns:a16="http://schemas.microsoft.com/office/drawing/2014/main" id="{A1FF2F00-1215-B850-99B9-A8129F4E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6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87778679-3724-997E-E7C4-9040D722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შვეული ტექსტის ჩანაცვლების ველი 2">
            <a:extLst>
              <a:ext uri="{FF2B5EF4-FFF2-40B4-BE49-F238E27FC236}">
                <a16:creationId xmlns:a16="http://schemas.microsoft.com/office/drawing/2014/main" id="{36CEC797-F7ED-1E0D-01A6-4005593C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>
            <a:extLst>
              <a:ext uri="{FF2B5EF4-FFF2-40B4-BE49-F238E27FC236}">
                <a16:creationId xmlns:a16="http://schemas.microsoft.com/office/drawing/2014/main" id="{AFAB0200-4AE8-2E9B-E436-CC923D45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>
            <a:extLst>
              <a:ext uri="{FF2B5EF4-FFF2-40B4-BE49-F238E27FC236}">
                <a16:creationId xmlns:a16="http://schemas.microsoft.com/office/drawing/2014/main" id="{EC3FA868-ED94-56A9-7776-82968721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>
            <a:extLst>
              <a:ext uri="{FF2B5EF4-FFF2-40B4-BE49-F238E27FC236}">
                <a16:creationId xmlns:a16="http://schemas.microsoft.com/office/drawing/2014/main" id="{28498599-88AC-5570-E800-1BF85F1C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შვეული სათაური 1">
            <a:extLst>
              <a:ext uri="{FF2B5EF4-FFF2-40B4-BE49-F238E27FC236}">
                <a16:creationId xmlns:a16="http://schemas.microsoft.com/office/drawing/2014/main" id="{C2899410-D04A-548A-ACC7-29A20B1431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შვეული ტექსტის ჩანაცვლების ველი 2">
            <a:extLst>
              <a:ext uri="{FF2B5EF4-FFF2-40B4-BE49-F238E27FC236}">
                <a16:creationId xmlns:a16="http://schemas.microsoft.com/office/drawing/2014/main" id="{A78FCE18-03FC-A4E3-A7F5-F6A99AE38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>
            <a:extLst>
              <a:ext uri="{FF2B5EF4-FFF2-40B4-BE49-F238E27FC236}">
                <a16:creationId xmlns:a16="http://schemas.microsoft.com/office/drawing/2014/main" id="{6582DA44-3CFF-0C16-5E1B-0A0A47F6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>
            <a:extLst>
              <a:ext uri="{FF2B5EF4-FFF2-40B4-BE49-F238E27FC236}">
                <a16:creationId xmlns:a16="http://schemas.microsoft.com/office/drawing/2014/main" id="{5A64C87E-D03F-175F-DE39-379C1C4E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>
            <a:extLst>
              <a:ext uri="{FF2B5EF4-FFF2-40B4-BE49-F238E27FC236}">
                <a16:creationId xmlns:a16="http://schemas.microsoft.com/office/drawing/2014/main" id="{586E1774-F0FD-1850-AD89-088E3EB1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3AE2C8C8-F85F-5F23-EE73-B12363B0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შიგთავსის ჩანაცვლების ველი 2">
            <a:extLst>
              <a:ext uri="{FF2B5EF4-FFF2-40B4-BE49-F238E27FC236}">
                <a16:creationId xmlns:a16="http://schemas.microsoft.com/office/drawing/2014/main" id="{70A74073-71E1-3870-0F34-1155569C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>
            <a:extLst>
              <a:ext uri="{FF2B5EF4-FFF2-40B4-BE49-F238E27FC236}">
                <a16:creationId xmlns:a16="http://schemas.microsoft.com/office/drawing/2014/main" id="{2D62E444-AD25-4C68-9C2E-B0601B28A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>
            <a:extLst>
              <a:ext uri="{FF2B5EF4-FFF2-40B4-BE49-F238E27FC236}">
                <a16:creationId xmlns:a16="http://schemas.microsoft.com/office/drawing/2014/main" id="{CDF45938-6799-4D7D-66B6-F1FC32AD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>
            <a:extLst>
              <a:ext uri="{FF2B5EF4-FFF2-40B4-BE49-F238E27FC236}">
                <a16:creationId xmlns:a16="http://schemas.microsoft.com/office/drawing/2014/main" id="{5F94DB9E-FE6C-2631-6743-1188AF2F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58BC1794-DD72-6601-AC37-968FFDFF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ტექსტის ჩანაცვლების ველი 2">
            <a:extLst>
              <a:ext uri="{FF2B5EF4-FFF2-40B4-BE49-F238E27FC236}">
                <a16:creationId xmlns:a16="http://schemas.microsoft.com/office/drawing/2014/main" id="{5B7B287A-FC26-4FB7-E745-ACE0B1E86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</p:txBody>
      </p:sp>
      <p:sp>
        <p:nvSpPr>
          <p:cNvPr id="4" name="თარიღის ჩანაცვლების ველი 3">
            <a:extLst>
              <a:ext uri="{FF2B5EF4-FFF2-40B4-BE49-F238E27FC236}">
                <a16:creationId xmlns:a16="http://schemas.microsoft.com/office/drawing/2014/main" id="{C42BB06B-063E-547D-0A92-1753D97F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>
            <a:extLst>
              <a:ext uri="{FF2B5EF4-FFF2-40B4-BE49-F238E27FC236}">
                <a16:creationId xmlns:a16="http://schemas.microsoft.com/office/drawing/2014/main" id="{C0FFAC08-BEF8-1BDF-5F0C-07CA3F9B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სლაიდის რიცხვის ჩანაცვლების ველი 5">
            <a:extLst>
              <a:ext uri="{FF2B5EF4-FFF2-40B4-BE49-F238E27FC236}">
                <a16:creationId xmlns:a16="http://schemas.microsoft.com/office/drawing/2014/main" id="{CE2ADE62-2EB1-A9DF-2BDB-5E0A0753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5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76716925-FF77-A5AF-4D14-8A618FB6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შიგთავსის ჩანაცვლების ველი 2">
            <a:extLst>
              <a:ext uri="{FF2B5EF4-FFF2-40B4-BE49-F238E27FC236}">
                <a16:creationId xmlns:a16="http://schemas.microsoft.com/office/drawing/2014/main" id="{1352EEA5-92B1-4F88-0EF7-08C40F5D2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4" name="შიგთავსის ჩანაცვლების ველი 3">
            <a:extLst>
              <a:ext uri="{FF2B5EF4-FFF2-40B4-BE49-F238E27FC236}">
                <a16:creationId xmlns:a16="http://schemas.microsoft.com/office/drawing/2014/main" id="{57899F69-0EF8-A0B0-1F68-6A3CC94FA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5" name="თარიღის ჩანაცვლების ველი 4">
            <a:extLst>
              <a:ext uri="{FF2B5EF4-FFF2-40B4-BE49-F238E27FC236}">
                <a16:creationId xmlns:a16="http://schemas.microsoft.com/office/drawing/2014/main" id="{48A994FD-FD4A-5515-4AB4-DD1C21EB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>
            <a:extLst>
              <a:ext uri="{FF2B5EF4-FFF2-40B4-BE49-F238E27FC236}">
                <a16:creationId xmlns:a16="http://schemas.microsoft.com/office/drawing/2014/main" id="{37280067-2063-A1A8-B952-69AFB47C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>
            <a:extLst>
              <a:ext uri="{FF2B5EF4-FFF2-40B4-BE49-F238E27FC236}">
                <a16:creationId xmlns:a16="http://schemas.microsoft.com/office/drawing/2014/main" id="{5377E6B1-37A5-9739-D866-DFA455A4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0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04D9CBAB-B70D-17A5-7B44-F8E3700F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ტექსტის ჩანაცვლების ველი 2">
            <a:extLst>
              <a:ext uri="{FF2B5EF4-FFF2-40B4-BE49-F238E27FC236}">
                <a16:creationId xmlns:a16="http://schemas.microsoft.com/office/drawing/2014/main" id="{78563526-D9E9-8A9F-4A3B-3643347D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</p:txBody>
      </p:sp>
      <p:sp>
        <p:nvSpPr>
          <p:cNvPr id="4" name="შიგთავსის ჩანაცვლების ველი 3">
            <a:extLst>
              <a:ext uri="{FF2B5EF4-FFF2-40B4-BE49-F238E27FC236}">
                <a16:creationId xmlns:a16="http://schemas.microsoft.com/office/drawing/2014/main" id="{F1CFE7E8-6D2D-1261-320B-23F2EC961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5" name="ტექსტის ჩანაცვლების ველი 4">
            <a:extLst>
              <a:ext uri="{FF2B5EF4-FFF2-40B4-BE49-F238E27FC236}">
                <a16:creationId xmlns:a16="http://schemas.microsoft.com/office/drawing/2014/main" id="{454F3204-CBD8-A740-A1C7-234DB6DA3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</p:txBody>
      </p:sp>
      <p:sp>
        <p:nvSpPr>
          <p:cNvPr id="6" name="შიგთავსის ჩანაცვლების ველი 5">
            <a:extLst>
              <a:ext uri="{FF2B5EF4-FFF2-40B4-BE49-F238E27FC236}">
                <a16:creationId xmlns:a16="http://schemas.microsoft.com/office/drawing/2014/main" id="{042195D2-8C42-9B32-FA28-50AB5D841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7" name="თარიღის ჩანაცვლების ველი 6">
            <a:extLst>
              <a:ext uri="{FF2B5EF4-FFF2-40B4-BE49-F238E27FC236}">
                <a16:creationId xmlns:a16="http://schemas.microsoft.com/office/drawing/2014/main" id="{CED159FF-3E99-059F-D951-DA25CCB0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ქვედა კოლონტიტულის ჩანაცვლების ველი 7">
            <a:extLst>
              <a:ext uri="{FF2B5EF4-FFF2-40B4-BE49-F238E27FC236}">
                <a16:creationId xmlns:a16="http://schemas.microsoft.com/office/drawing/2014/main" id="{25B0249A-98DE-FA65-2314-9BE0E5DB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სლაიდის რიცხვის ჩანაცვლების ველი 8">
            <a:extLst>
              <a:ext uri="{FF2B5EF4-FFF2-40B4-BE49-F238E27FC236}">
                <a16:creationId xmlns:a16="http://schemas.microsoft.com/office/drawing/2014/main" id="{52E46D4A-8154-5476-1ABA-8D2737D4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9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F2DB2E2A-CA01-BC7B-3D0E-7A133E3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თარიღის ჩანაცვლების ველი 2">
            <a:extLst>
              <a:ext uri="{FF2B5EF4-FFF2-40B4-BE49-F238E27FC236}">
                <a16:creationId xmlns:a16="http://schemas.microsoft.com/office/drawing/2014/main" id="{9FD7D517-1693-F1B4-ED7F-2EEC6DF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ქვედა კოლონტიტულის ჩანაცვლების ველი 3">
            <a:extLst>
              <a:ext uri="{FF2B5EF4-FFF2-40B4-BE49-F238E27FC236}">
                <a16:creationId xmlns:a16="http://schemas.microsoft.com/office/drawing/2014/main" id="{C8A467CE-5D73-C6C8-9119-6032B268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სლაიდის რიცხვის ჩანაცვლების ველი 4">
            <a:extLst>
              <a:ext uri="{FF2B5EF4-FFF2-40B4-BE49-F238E27FC236}">
                <a16:creationId xmlns:a16="http://schemas.microsoft.com/office/drawing/2014/main" id="{A492387B-F701-71BA-1C3D-801BBBBA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თარიღის ჩანაცვლების ველი 1">
            <a:extLst>
              <a:ext uri="{FF2B5EF4-FFF2-40B4-BE49-F238E27FC236}">
                <a16:creationId xmlns:a16="http://schemas.microsoft.com/office/drawing/2014/main" id="{29F2765F-99E3-ED26-FCA4-2366BDF9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ქვედა კოლონტიტულის ჩანაცვლების ველი 2">
            <a:extLst>
              <a:ext uri="{FF2B5EF4-FFF2-40B4-BE49-F238E27FC236}">
                <a16:creationId xmlns:a16="http://schemas.microsoft.com/office/drawing/2014/main" id="{58B60260-695E-E4B0-377D-CE0ECB14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სლაიდის რიცხვის ჩანაცვლების ველი 3">
            <a:extLst>
              <a:ext uri="{FF2B5EF4-FFF2-40B4-BE49-F238E27FC236}">
                <a16:creationId xmlns:a16="http://schemas.microsoft.com/office/drawing/2014/main" id="{1C3148DC-A849-2DC5-451A-A48211C8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7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9F6C271F-C272-B656-0B6D-208A244E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შიგთავსის ჩანაცვლების ველი 2">
            <a:extLst>
              <a:ext uri="{FF2B5EF4-FFF2-40B4-BE49-F238E27FC236}">
                <a16:creationId xmlns:a16="http://schemas.microsoft.com/office/drawing/2014/main" id="{8811A8AA-9172-3F70-7066-2971B5D6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4" name="ტექსტის ჩანაცვლების ველი 3">
            <a:extLst>
              <a:ext uri="{FF2B5EF4-FFF2-40B4-BE49-F238E27FC236}">
                <a16:creationId xmlns:a16="http://schemas.microsoft.com/office/drawing/2014/main" id="{02C3F7D2-11CD-0D87-44F8-CAEB6F387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</p:txBody>
      </p:sp>
      <p:sp>
        <p:nvSpPr>
          <p:cNvPr id="5" name="თარიღის ჩანაცვლების ველი 4">
            <a:extLst>
              <a:ext uri="{FF2B5EF4-FFF2-40B4-BE49-F238E27FC236}">
                <a16:creationId xmlns:a16="http://schemas.microsoft.com/office/drawing/2014/main" id="{8AB1F29D-D6B8-FBAA-C99C-070AAAE3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>
            <a:extLst>
              <a:ext uri="{FF2B5EF4-FFF2-40B4-BE49-F238E27FC236}">
                <a16:creationId xmlns:a16="http://schemas.microsoft.com/office/drawing/2014/main" id="{33AFA6FD-E6AB-BB7D-FC29-F55AA2E1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>
            <a:extLst>
              <a:ext uri="{FF2B5EF4-FFF2-40B4-BE49-F238E27FC236}">
                <a16:creationId xmlns:a16="http://schemas.microsoft.com/office/drawing/2014/main" id="{6555CE03-8A63-9391-A238-3E815E70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BFF0B331-FAEF-FC31-915B-E40B377E0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სურათის ჩანაცვლების ველი 2">
            <a:extLst>
              <a:ext uri="{FF2B5EF4-FFF2-40B4-BE49-F238E27FC236}">
                <a16:creationId xmlns:a16="http://schemas.microsoft.com/office/drawing/2014/main" id="{4D41494C-2115-2C90-1DA0-CAD1CD289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ტექსტის ჩანაცვლების ველი 3">
            <a:extLst>
              <a:ext uri="{FF2B5EF4-FFF2-40B4-BE49-F238E27FC236}">
                <a16:creationId xmlns:a16="http://schemas.microsoft.com/office/drawing/2014/main" id="{50824668-9F21-B6E9-47F5-6C97809D0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</p:txBody>
      </p:sp>
      <p:sp>
        <p:nvSpPr>
          <p:cNvPr id="5" name="თარიღის ჩანაცვლების ველი 4">
            <a:extLst>
              <a:ext uri="{FF2B5EF4-FFF2-40B4-BE49-F238E27FC236}">
                <a16:creationId xmlns:a16="http://schemas.microsoft.com/office/drawing/2014/main" id="{8AFC343D-F76C-AC28-1F56-88482442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ქვედა კოლონტიტულის ჩანაცვლების ველი 5">
            <a:extLst>
              <a:ext uri="{FF2B5EF4-FFF2-40B4-BE49-F238E27FC236}">
                <a16:creationId xmlns:a16="http://schemas.microsoft.com/office/drawing/2014/main" id="{D0574346-F1C1-D9B1-9D24-7236B7049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სლაიდის რიცხვის ჩანაცვლების ველი 6">
            <a:extLst>
              <a:ext uri="{FF2B5EF4-FFF2-40B4-BE49-F238E27FC236}">
                <a16:creationId xmlns:a16="http://schemas.microsoft.com/office/drawing/2014/main" id="{FC95AF94-29AC-3F50-4644-F06ABA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6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ს ჩანაცვლების ველი 1">
            <a:extLst>
              <a:ext uri="{FF2B5EF4-FFF2-40B4-BE49-F238E27FC236}">
                <a16:creationId xmlns:a16="http://schemas.microsoft.com/office/drawing/2014/main" id="{5F15F849-9606-9C6E-E9AC-49C73C2E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/>
              <a:t>დააწკაპუნეთ მთავარი სათაურის სტილის შესაცვლელად</a:t>
            </a:r>
            <a:endParaRPr lang="en-US"/>
          </a:p>
        </p:txBody>
      </p:sp>
      <p:sp>
        <p:nvSpPr>
          <p:cNvPr id="3" name="ტექსტის ჩანაცვლების ველი 2">
            <a:extLst>
              <a:ext uri="{FF2B5EF4-FFF2-40B4-BE49-F238E27FC236}">
                <a16:creationId xmlns:a16="http://schemas.microsoft.com/office/drawing/2014/main" id="{5568B54F-1848-25EA-6C58-E2668A4BA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/>
              <a:t>დააწკაპუნეთ მთავარი ტექსტის რედაქტირებისთვის სტილები</a:t>
            </a:r>
          </a:p>
          <a:p>
            <a:pPr lvl="1"/>
            <a:r>
              <a:rPr lang="ka-GE"/>
              <a:t>მეორე დონე</a:t>
            </a:r>
          </a:p>
          <a:p>
            <a:pPr lvl="2"/>
            <a:r>
              <a:rPr lang="ka-GE"/>
              <a:t>მესამე დონე</a:t>
            </a:r>
          </a:p>
          <a:p>
            <a:pPr lvl="3"/>
            <a:r>
              <a:rPr lang="ka-GE"/>
              <a:t>მეოთხე დონე</a:t>
            </a:r>
          </a:p>
          <a:p>
            <a:pPr lvl="4"/>
            <a:r>
              <a:rPr lang="ka-GE"/>
              <a:t>მეხუთე დონე</a:t>
            </a:r>
            <a:endParaRPr lang="en-US"/>
          </a:p>
        </p:txBody>
      </p:sp>
      <p:sp>
        <p:nvSpPr>
          <p:cNvPr id="4" name="თარიღის ჩანაცვლების ველი 3">
            <a:extLst>
              <a:ext uri="{FF2B5EF4-FFF2-40B4-BE49-F238E27FC236}">
                <a16:creationId xmlns:a16="http://schemas.microsoft.com/office/drawing/2014/main" id="{7CE56225-12E7-9843-DED6-1AE6B810A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B35C-0D85-42C4-9E2C-58522A05F44A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ქვედა კოლონტიტულის ჩანაცვლების ველი 4">
            <a:extLst>
              <a:ext uri="{FF2B5EF4-FFF2-40B4-BE49-F238E27FC236}">
                <a16:creationId xmlns:a16="http://schemas.microsoft.com/office/drawing/2014/main" id="{377A53CC-0C86-45E0-FC7C-EB1766292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სლაიდის რიცხვის ჩანაცვლების ველი 5">
            <a:extLst>
              <a:ext uri="{FF2B5EF4-FFF2-40B4-BE49-F238E27FC236}">
                <a16:creationId xmlns:a16="http://schemas.microsoft.com/office/drawing/2014/main" id="{F134F66C-EC8D-4AF9-B99C-F20C9130E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2B288-8DE6-4976-930C-4E8AD31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ტექსტური ველი 2">
            <a:extLst>
              <a:ext uri="{FF2B5EF4-FFF2-40B4-BE49-F238E27FC236}">
                <a16:creationId xmlns:a16="http://schemas.microsoft.com/office/drawing/2014/main" id="{A6A6FD50-3EBC-4C7B-2131-80F618AD0E97}"/>
              </a:ext>
            </a:extLst>
          </p:cNvPr>
          <p:cNvSpPr txBox="1"/>
          <p:nvPr/>
        </p:nvSpPr>
        <p:spPr>
          <a:xfrm>
            <a:off x="166255" y="3235036"/>
            <a:ext cx="12192000" cy="843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a-GE" sz="18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სემინარი თემაზე: </a:t>
            </a:r>
            <a:r>
              <a:rPr lang="ka-GE" sz="1800" dirty="0" err="1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ზღვაოსნობასთან</a:t>
            </a:r>
            <a:r>
              <a:rPr lang="ka-GE" sz="18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დაკავშირებული ლექს-სიმღერები ლაზურში</a:t>
            </a:r>
            <a:endParaRPr lang="ka-GE" dirty="0">
              <a:solidFill>
                <a:srgbClr val="002060"/>
              </a:solidFill>
              <a:latin typeface="Sylfaen" panose="010A050205030603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a-GE" b="1" dirty="0">
                <a:solidFill>
                  <a:srgbClr val="00206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მომხსენებელი: </a:t>
            </a:r>
            <a:r>
              <a:rPr lang="ka-GE" dirty="0">
                <a:solidFill>
                  <a:srgbClr val="00206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ციალა ნარაკიძე</a:t>
            </a:r>
            <a:endParaRPr lang="en-US" sz="1800" dirty="0">
              <a:solidFill>
                <a:srgbClr val="002060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ტექსტური ველი 4">
            <a:extLst>
              <a:ext uri="{FF2B5EF4-FFF2-40B4-BE49-F238E27FC236}">
                <a16:creationId xmlns:a16="http://schemas.microsoft.com/office/drawing/2014/main" id="{FED2801D-8227-FB64-9F9C-678314EED1F3}"/>
              </a:ext>
            </a:extLst>
          </p:cNvPr>
          <p:cNvSpPr txBox="1"/>
          <p:nvPr/>
        </p:nvSpPr>
        <p:spPr>
          <a:xfrm>
            <a:off x="0" y="350148"/>
            <a:ext cx="12192000" cy="13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a-GE" sz="3200" b="1" dirty="0">
                <a:solidFill>
                  <a:srgbClr val="002060"/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ბათუმის შოთა რუსთაველის სახელმწიფო უნივერსიტეტის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a-GE" sz="3200" b="1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ნიკო ბერძენიშვილის ინსტიტუტი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ტექსტური ველი 6">
            <a:extLst>
              <a:ext uri="{FF2B5EF4-FFF2-40B4-BE49-F238E27FC236}">
                <a16:creationId xmlns:a16="http://schemas.microsoft.com/office/drawing/2014/main" id="{F8597B88-06F8-9589-17D6-FC6D269EE87B}"/>
              </a:ext>
            </a:extLst>
          </p:cNvPr>
          <p:cNvSpPr txBox="1"/>
          <p:nvPr/>
        </p:nvSpPr>
        <p:spPr>
          <a:xfrm>
            <a:off x="3006437" y="6277019"/>
            <a:ext cx="6179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a-GE" sz="12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ბათუმი</a:t>
            </a:r>
            <a:endParaRPr lang="en-US" sz="1200" dirty="0">
              <a:solidFill>
                <a:srgbClr val="002060"/>
              </a:solidFill>
              <a:effectLst/>
              <a:latin typeface="Sylfaen" panose="010A050205030603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2060"/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</a:rPr>
              <a:t>2024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სურათი 2">
            <a:extLst>
              <a:ext uri="{FF2B5EF4-FFF2-40B4-BE49-F238E27FC236}">
                <a16:creationId xmlns:a16="http://schemas.microsoft.com/office/drawing/2014/main" id="{DF54F475-A444-5219-796C-592AC16D0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831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სურათი 2">
            <a:extLst>
              <a:ext uri="{FF2B5EF4-FFF2-40B4-BE49-F238E27FC236}">
                <a16:creationId xmlns:a16="http://schemas.microsoft.com/office/drawing/2014/main" id="{7CA24CF6-1BBA-32E5-86CC-6059D6E5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7" y="0"/>
            <a:ext cx="1028198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310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სურათი 2">
            <a:extLst>
              <a:ext uri="{FF2B5EF4-FFF2-40B4-BE49-F238E27FC236}">
                <a16:creationId xmlns:a16="http://schemas.microsoft.com/office/drawing/2014/main" id="{33B009CA-16BF-D16C-F064-B1D198FB8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4" y="0"/>
            <a:ext cx="1100859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154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სურათი 2">
            <a:extLst>
              <a:ext uri="{FF2B5EF4-FFF2-40B4-BE49-F238E27FC236}">
                <a16:creationId xmlns:a16="http://schemas.microsoft.com/office/drawing/2014/main" id="{A885DC6A-CD87-9B65-E42C-9B699A19E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47" y="0"/>
            <a:ext cx="621650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633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სურათი 2">
            <a:extLst>
              <a:ext uri="{FF2B5EF4-FFF2-40B4-BE49-F238E27FC236}">
                <a16:creationId xmlns:a16="http://schemas.microsoft.com/office/drawing/2014/main" id="{A32FA5CD-3B2F-B239-C223-67AC18126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170623"/>
            <a:ext cx="6858000" cy="1119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7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სურათი 2">
            <a:extLst>
              <a:ext uri="{FF2B5EF4-FFF2-40B4-BE49-F238E27FC236}">
                <a16:creationId xmlns:a16="http://schemas.microsoft.com/office/drawing/2014/main" id="{4BED62C3-C0D5-C601-8B0F-79FDBA041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221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სურათი 2">
            <a:extLst>
              <a:ext uri="{FF2B5EF4-FFF2-40B4-BE49-F238E27FC236}">
                <a16:creationId xmlns:a16="http://schemas.microsoft.com/office/drawing/2014/main" id="{31B8857E-887C-5B0E-6A68-8F46EE134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956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>
            <a:extLst>
              <a:ext uri="{FF2B5EF4-FFF2-40B4-BE49-F238E27FC236}">
                <a16:creationId xmlns:a16="http://schemas.microsoft.com/office/drawing/2014/main" id="{85301A5E-3B5B-2F37-B492-B990116B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707"/>
            <a:ext cx="10515600" cy="1325563"/>
          </a:xfrm>
        </p:spPr>
        <p:txBody>
          <a:bodyPr/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გმადლობთ ყურადღებისთვის!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8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ის თემა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</Words>
  <Application>Microsoft Office PowerPoint</Application>
  <PresentationFormat>ფართოეკრანიანი</PresentationFormat>
  <Paragraphs>7</Paragraphs>
  <Slides>9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5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Sylfaen</vt:lpstr>
      <vt:lpstr>Times New Roman</vt:lpstr>
      <vt:lpstr>Office-ის თემა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გმადლობთ ყურადღებისთვის!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Sulkhan Mamuladze</dc:creator>
  <cp:lastModifiedBy>Sulkhan Mamuladze</cp:lastModifiedBy>
  <cp:revision>1</cp:revision>
  <dcterms:created xsi:type="dcterms:W3CDTF">2024-09-16T09:41:17Z</dcterms:created>
  <dcterms:modified xsi:type="dcterms:W3CDTF">2024-09-16T09:52:14Z</dcterms:modified>
</cp:coreProperties>
</file>