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3" r:id="rId5"/>
    <p:sldId id="268" r:id="rId6"/>
    <p:sldId id="272" r:id="rId7"/>
    <p:sldId id="269" r:id="rId8"/>
    <p:sldId id="263" r:id="rId9"/>
    <p:sldId id="264" r:id="rId10"/>
    <p:sldId id="265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0389C-42EE-41E2-AAC3-22CBCEB14490}" v="56" dt="2019-10-07T12:33:54.564"/>
    <p1510:client id="{AFAE53ED-C291-442F-B61B-AACD302DB9CE}" v="52" dt="2019-10-03T14:49:0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wedenalumninetworkgeorgi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1907" y="1854204"/>
            <a:ext cx="76093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rPr>
              <a:t>Swedish </a:t>
            </a:r>
          </a:p>
          <a:p>
            <a:r>
              <a:rPr lang="en-US" sz="4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rPr>
              <a:t>Government </a:t>
            </a:r>
            <a:br>
              <a:rPr lang="en-US" sz="4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rPr>
              <a:t>Scholarships</a:t>
            </a:r>
          </a:p>
          <a:p>
            <a:r>
              <a:rPr lang="en-US" sz="4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rPr>
              <a:t>available for Citizens of Georgia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219104-5871-4714-A859-4B951121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22" y="1850671"/>
            <a:ext cx="4615911" cy="1361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DA455-358A-4B43-A178-085950720159}"/>
              </a:ext>
            </a:extLst>
          </p:cNvPr>
          <p:cNvSpPr txBox="1"/>
          <p:nvPr/>
        </p:nvSpPr>
        <p:spPr>
          <a:xfrm>
            <a:off x="1071025" y="4785965"/>
            <a:ext cx="699755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mbria"/>
                <a:cs typeface="Arial Unicode MS"/>
              </a:rPr>
              <a:t>Embassy of Sweden in Tbilisi</a:t>
            </a:r>
            <a:endParaRPr lang="en-US">
              <a:solidFill>
                <a:srgbClr val="FFFF00"/>
              </a:solidFill>
              <a:cs typeface="Calibri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269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oga\Downloads\savh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99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8640960" cy="55707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For Additional Information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You may contact </a:t>
            </a:r>
          </a:p>
          <a:p>
            <a:endParaRPr lang="en-US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Sweden Alumni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Network Georgia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 pitchFamily="18" charset="0"/>
              </a:rPr>
              <a:t>on Facebook Page 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 pitchFamily="18" charset="0"/>
              </a:rPr>
              <a:t>Since 25 Nov. 2019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Contact </a:t>
            </a:r>
          </a:p>
          <a:p>
            <a:r>
              <a:rPr lang="en-US" sz="2400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https://www.facebook.com/swedenalumninetworkgeorgia/</a:t>
            </a:r>
          </a:p>
          <a:p>
            <a:endParaRPr lang="ka-G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itchFamily="18" charset="0"/>
            </a:endParaRPr>
          </a:p>
        </p:txBody>
      </p:sp>
      <p:pic>
        <p:nvPicPr>
          <p:cNvPr id="8194" name="Picture 2" descr="D:\SI Folder\SAYP\New Logo 2 VI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176464" cy="30504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Thank You for attention !</a:t>
            </a:r>
          </a:p>
        </p:txBody>
      </p:sp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oga\Downloads\cvaub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053"/>
            <a:ext cx="9144000" cy="56998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3603230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Citizens of Georgia</a:t>
            </a:r>
          </a:p>
          <a:p>
            <a:endParaRPr lang="en-US" sz="1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May apply for VISBY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Region Scholarships.</a:t>
            </a:r>
          </a:p>
          <a:p>
            <a:endParaRPr lang="en-US" sz="1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The Region Unites: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Georgia;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Ukraine;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Azerbaijan;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Armenia;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Belarus;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Moldova;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Russia.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836712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Statistics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Each year around 50-60 applicants from Georgia are granted with various scholarships: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30-40 leadership programs;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4-6 Peer Shadowing;8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12 Master Studies;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 2-4 PhD and Post-Doc Researches;</a:t>
            </a: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ga\Downloads\csab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26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9041834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Scholarships are granted by Swedish Institute – SI</a:t>
            </a:r>
          </a:p>
          <a:p>
            <a:endParaRPr lang="en-US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SI is a government agency that promotes interest and</a:t>
            </a: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trust in Sweden around the world.</a:t>
            </a:r>
          </a:p>
          <a:p>
            <a:endParaRPr lang="en-US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For Question why Sweden we may say: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Fully funded scholarships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(tuition, accommodation, insurance, travel);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Flexible Schedule (sandwich model 3/6/12 months);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Best material and digital learning materials;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Conditions of living and studying;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Engagement in alumni networks. </a:t>
            </a:r>
          </a:p>
          <a:p>
            <a:endParaRPr lang="en-US" sz="2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ga\Downloads\csab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26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029" y="1124744"/>
            <a:ext cx="8930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Scholarships  are granted in the frames of project </a:t>
            </a:r>
          </a:p>
          <a:p>
            <a:r>
              <a:rPr lang="en-US" sz="3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“Study In Sweden” run by Swedish Institute.</a:t>
            </a:r>
          </a:p>
        </p:txBody>
      </p:sp>
      <p:pic>
        <p:nvPicPr>
          <p:cNvPr id="2050" name="Picture 2" descr="Image result for study in swe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07" y="2924944"/>
            <a:ext cx="3840427" cy="2016224"/>
          </a:xfrm>
          <a:prstGeom prst="rect">
            <a:avLst/>
          </a:prstGeom>
          <a:noFill/>
        </p:spPr>
      </p:pic>
      <p:pic>
        <p:nvPicPr>
          <p:cNvPr id="2052" name="Picture 4" descr="Image result for swedish institu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35" y="2924944"/>
            <a:ext cx="384042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ga\Downloads\csab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26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1" y="908720"/>
            <a:ext cx="8712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3 types of Scholarships: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VISBY Scholarships – Master, PhD and Post-Doc;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Leadership Scholarships – SAYP (Summer Academy for Young participants) and BALTICLEAD (Sustainable Entrepreneurship Program);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Professional Exchange – PEER SHADOWING (available only for SAYP alumnus)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 algn="ctr"/>
            <a:r>
              <a:rPr lang="en-US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Additionally SI offers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Special Funding and Grants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Alumni Grants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6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 algn="ctr"/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All info on </a:t>
            </a:r>
            <a:r>
              <a:rPr lang="en-US" sz="2600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www.si.se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ga\Downloads\csab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26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1" y="908720"/>
            <a:ext cx="8712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VISBY Scholarships – Open December - February;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Leadership Scholarships – Open Feb/March-May;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Professional Exchange – Open all year round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 algn="ctr"/>
            <a:r>
              <a:rPr lang="en-US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Additionally SI offers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Special Funding and Grants – depend on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Alumni Grants - Open all year round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6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514350" indent="-514350" algn="ctr"/>
            <a:r>
              <a:rPr lang="en-US" sz="2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All info on </a:t>
            </a:r>
            <a:r>
              <a:rPr lang="en-US" sz="2600" b="1" dirty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www.si.se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964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oga\Downloads\savh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99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Full scholarship / </a:t>
            </a:r>
            <a:r>
              <a:rPr lang="en-US" sz="2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Application fee – 900 SEK up to 4 positions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– Travel (5000 SEK),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+ VISBY  grant (studying fee + insurance) 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+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Scholarship: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indent="2825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Master  around 9000 SEK (900 EUR), </a:t>
            </a:r>
          </a:p>
          <a:p>
            <a:pPr indent="2825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PHD – 18000 SEK, </a:t>
            </a:r>
          </a:p>
          <a:p>
            <a:pPr indent="2825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Post-doc / Senior Researcher – 21000 SEK</a:t>
            </a:r>
          </a:p>
          <a:p>
            <a:pPr indent="282575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Whole process done by means of online portal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</a:rPr>
              <a:t> -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www.universityadmissions.se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Info: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www.si.se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Contact us: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hlinkClick r:id="rId3"/>
              </a:rPr>
              <a:t>https://www.facebook.com/swedenalumninetworkgeorgia/</a:t>
            </a:r>
            <a:endParaRPr lang="en-US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endParaRPr lang="ka-G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6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367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Goga</dc:creator>
  <cp:lastModifiedBy>Goga</cp:lastModifiedBy>
  <cp:revision>38</cp:revision>
  <dcterms:created xsi:type="dcterms:W3CDTF">2019-04-14T18:00:51Z</dcterms:created>
  <dcterms:modified xsi:type="dcterms:W3CDTF">2019-10-07T12:34:25Z</dcterms:modified>
</cp:coreProperties>
</file>