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4" r:id="rId3"/>
    <p:sldId id="277" r:id="rId4"/>
    <p:sldId id="285" r:id="rId5"/>
    <p:sldId id="280" r:id="rId6"/>
    <p:sldId id="278" r:id="rId7"/>
    <p:sldId id="283" r:id="rId8"/>
    <p:sldId id="286" r:id="rId9"/>
    <p:sldId id="288" r:id="rId10"/>
    <p:sldId id="28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DF56ABE-ABAC-48B4-89E3-F9A34C2A375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9283917-968E-4136-B2CB-8B5CF51DA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F56ABE-ABAC-48B4-89E3-F9A34C2A375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283917-968E-4136-B2CB-8B5CF51DA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F56ABE-ABAC-48B4-89E3-F9A34C2A375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283917-968E-4136-B2CB-8B5CF51DA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F56ABE-ABAC-48B4-89E3-F9A34C2A375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283917-968E-4136-B2CB-8B5CF51DAE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F56ABE-ABAC-48B4-89E3-F9A34C2A375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283917-968E-4136-B2CB-8B5CF51DAE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F56ABE-ABAC-48B4-89E3-F9A34C2A375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283917-968E-4136-B2CB-8B5CF51DAE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F56ABE-ABAC-48B4-89E3-F9A34C2A375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283917-968E-4136-B2CB-8B5CF51DA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F56ABE-ABAC-48B4-89E3-F9A34C2A375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283917-968E-4136-B2CB-8B5CF51DAE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F56ABE-ABAC-48B4-89E3-F9A34C2A375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283917-968E-4136-B2CB-8B5CF51DA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DF56ABE-ABAC-48B4-89E3-F9A34C2A375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283917-968E-4136-B2CB-8B5CF51DA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DF56ABE-ABAC-48B4-89E3-F9A34C2A375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9283917-968E-4136-B2CB-8B5CF51DAE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DF56ABE-ABAC-48B4-89E3-F9A34C2A375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9283917-968E-4136-B2CB-8B5CF51DA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458200" cy="6629399"/>
          </a:xfrm>
        </p:spPr>
        <p:txBody>
          <a:bodyPr>
            <a:normAutofit/>
          </a:bodyPr>
          <a:lstStyle/>
          <a:p>
            <a:pPr algn="ctr"/>
            <a:r>
              <a:rPr lang="ka-GE" sz="4000" dirty="0">
                <a:solidFill>
                  <a:srgbClr val="FF0000"/>
                </a:solidFill>
                <a:effectLst/>
              </a:rPr>
              <a:t>ჭკვიანი </a:t>
            </a:r>
            <a:r>
              <a:rPr lang="ka-GE" sz="4000" dirty="0" smtClean="0">
                <a:solidFill>
                  <a:srgbClr val="FF0000"/>
                </a:solidFill>
                <a:effectLst/>
              </a:rPr>
              <a:t>ნივთებისა და </a:t>
            </a:r>
            <a:r>
              <a:rPr lang="ka-GE" sz="4000" dirty="0">
                <a:solidFill>
                  <a:srgbClr val="FF0000"/>
                </a:solidFill>
                <a:effectLst/>
              </a:rPr>
              <a:t>სახლების განვითარების </a:t>
            </a:r>
            <a:r>
              <a:rPr lang="ka-GE" sz="4000" dirty="0" smtClean="0">
                <a:solidFill>
                  <a:srgbClr val="FF0000"/>
                </a:solidFill>
                <a:effectLst/>
              </a:rPr>
              <a:t>ტენდენციები</a:t>
            </a:r>
            <a:r>
              <a:rPr lang="en-US" sz="4000" dirty="0" smtClean="0">
                <a:solidFill>
                  <a:srgbClr val="FF0000"/>
                </a:solidFill>
                <a:effectLst/>
              </a:rPr>
              <a:t/>
            </a:r>
            <a:br>
              <a:rPr lang="en-US" sz="4000" dirty="0" smtClean="0">
                <a:solidFill>
                  <a:srgbClr val="FF0000"/>
                </a:solidFill>
                <a:effectLst/>
              </a:rPr>
            </a:br>
            <a:r>
              <a:rPr lang="ka-GE" sz="3600" dirty="0">
                <a:solidFill>
                  <a:srgbClr val="FF0000"/>
                </a:solidFill>
                <a:effectLst/>
              </a:rPr>
              <a:t/>
            </a:r>
            <a:br>
              <a:rPr lang="ka-GE" sz="3600" dirty="0">
                <a:solidFill>
                  <a:srgbClr val="FF0000"/>
                </a:solidFill>
                <a:effectLst/>
              </a:rPr>
            </a:br>
            <a:r>
              <a:rPr lang="en-US" sz="3600" dirty="0">
                <a:solidFill>
                  <a:srgbClr val="FF0000"/>
                </a:solidFill>
                <a:effectLst/>
              </a:rPr>
              <a:t/>
            </a:r>
            <a:br>
              <a:rPr lang="en-US" sz="3600" dirty="0">
                <a:solidFill>
                  <a:srgbClr val="FF0000"/>
                </a:solidFill>
                <a:effectLst/>
              </a:rPr>
            </a:br>
            <a:r>
              <a:rPr lang="ka-GE" sz="4000" b="1" dirty="0" smtClean="0">
                <a:solidFill>
                  <a:srgbClr val="FF0000"/>
                </a:solidFill>
              </a:rPr>
              <a:t/>
            </a:r>
            <a:br>
              <a:rPr lang="ka-GE" sz="4000" b="1" dirty="0" smtClean="0">
                <a:solidFill>
                  <a:srgbClr val="FF0000"/>
                </a:solidFill>
              </a:rPr>
            </a:br>
            <a:r>
              <a:rPr lang="ka-GE" sz="4000" b="1" dirty="0" smtClean="0">
                <a:solidFill>
                  <a:srgbClr val="FF0000"/>
                </a:solidFill>
              </a:rPr>
              <a:t/>
            </a:r>
            <a:br>
              <a:rPr lang="ka-GE" sz="4000" b="1" dirty="0" smtClean="0">
                <a:solidFill>
                  <a:srgbClr val="FF0000"/>
                </a:solidFill>
              </a:rPr>
            </a:br>
            <a:r>
              <a:rPr lang="ka-GE" sz="200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ბსუ ასოცირებული პროფესორი ზაზა დავითაძე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/>
            </a:r>
            <a:br>
              <a:rPr lang="en-US" sz="2000" dirty="0" smtClean="0">
                <a:solidFill>
                  <a:schemeClr val="accent6">
                    <a:lumMod val="75000"/>
                  </a:schemeClr>
                </a:solidFill>
                <a:effectLst/>
              </a:rPr>
            </a:br>
            <a:r>
              <a:rPr lang="ka-GE" sz="200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ბათუმი </a:t>
            </a:r>
            <a:r>
              <a:rPr lang="ka-GE" sz="200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25 ივნისი 2019 </a:t>
            </a:r>
            <a:r>
              <a:rPr lang="ka-GE" sz="200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წელი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543800" cy="609600"/>
          </a:xfrm>
        </p:spPr>
        <p:txBody>
          <a:bodyPr>
            <a:normAutofit/>
          </a:bodyPr>
          <a:lstStyle/>
          <a:p>
            <a:pPr algn="ctr"/>
            <a:r>
              <a:rPr lang="ka-GE" sz="2800" dirty="0" smtClean="0">
                <a:solidFill>
                  <a:schemeClr val="bg2">
                    <a:lumMod val="50000"/>
                  </a:schemeClr>
                </a:solidFill>
              </a:rPr>
              <a:t>ამაზონ „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echo” </a:t>
            </a:r>
            <a:r>
              <a:rPr lang="ka-GE" sz="2800" dirty="0" smtClean="0">
                <a:solidFill>
                  <a:schemeClr val="bg2">
                    <a:lumMod val="50000"/>
                  </a:schemeClr>
                </a:solidFill>
              </a:rPr>
              <a:t>ზოგიერთი უნარები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87" y="1066800"/>
            <a:ext cx="8039513" cy="4889751"/>
          </a:xfrm>
        </p:spPr>
      </p:pic>
    </p:spTree>
    <p:extLst>
      <p:ext uri="{BB962C8B-B14F-4D97-AF65-F5344CB8AC3E}">
        <p14:creationId xmlns:p14="http://schemas.microsoft.com/office/powerpoint/2010/main" val="170682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543800" cy="609600"/>
          </a:xfrm>
        </p:spPr>
        <p:txBody>
          <a:bodyPr>
            <a:normAutofit/>
          </a:bodyPr>
          <a:lstStyle/>
          <a:p>
            <a:pPr algn="ctr"/>
            <a:r>
              <a:rPr lang="ka-GE" sz="2800" dirty="0" smtClean="0">
                <a:solidFill>
                  <a:schemeClr val="bg2">
                    <a:lumMod val="50000"/>
                  </a:schemeClr>
                </a:solidFill>
              </a:rPr>
              <a:t>ჭკვინი სახლი და ამაზონ „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echo”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00"/>
            <a:ext cx="4495800" cy="27083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016" y="3352801"/>
            <a:ext cx="5746984" cy="3487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863065"/>
            <a:ext cx="3124200" cy="2343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41161"/>
            <a:ext cx="31242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3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543800" cy="609600"/>
          </a:xfrm>
        </p:spPr>
        <p:txBody>
          <a:bodyPr>
            <a:normAutofit/>
          </a:bodyPr>
          <a:lstStyle/>
          <a:p>
            <a:pPr algn="ctr"/>
            <a:r>
              <a:rPr lang="ka-GE" sz="2800" dirty="0" smtClean="0">
                <a:solidFill>
                  <a:schemeClr val="bg2">
                    <a:lumMod val="50000"/>
                  </a:schemeClr>
                </a:solidFill>
              </a:rPr>
              <a:t>ამაზონ „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echo”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838200"/>
            <a:ext cx="7772400" cy="5181600"/>
          </a:xfrm>
        </p:spPr>
      </p:pic>
    </p:spTree>
    <p:extLst>
      <p:ext uri="{BB962C8B-B14F-4D97-AF65-F5344CB8AC3E}">
        <p14:creationId xmlns:p14="http://schemas.microsoft.com/office/powerpoint/2010/main" val="78176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543800" cy="609600"/>
          </a:xfrm>
        </p:spPr>
        <p:txBody>
          <a:bodyPr>
            <a:normAutofit/>
          </a:bodyPr>
          <a:lstStyle/>
          <a:p>
            <a:pPr algn="ctr"/>
            <a:r>
              <a:rPr lang="ka-GE" sz="2800" dirty="0" smtClean="0">
                <a:solidFill>
                  <a:schemeClr val="bg2">
                    <a:lumMod val="50000"/>
                  </a:schemeClr>
                </a:solidFill>
              </a:rPr>
              <a:t>ამაზონ „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echo”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90" y="914400"/>
            <a:ext cx="6969420" cy="5562600"/>
          </a:xfrm>
        </p:spPr>
      </p:pic>
    </p:spTree>
    <p:extLst>
      <p:ext uri="{BB962C8B-B14F-4D97-AF65-F5344CB8AC3E}">
        <p14:creationId xmlns:p14="http://schemas.microsoft.com/office/powerpoint/2010/main" val="357646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543800" cy="609600"/>
          </a:xfrm>
        </p:spPr>
        <p:txBody>
          <a:bodyPr>
            <a:normAutofit/>
          </a:bodyPr>
          <a:lstStyle/>
          <a:p>
            <a:pPr algn="ctr"/>
            <a:r>
              <a:rPr lang="ka-GE" sz="2800" dirty="0" smtClean="0">
                <a:solidFill>
                  <a:schemeClr val="bg2">
                    <a:lumMod val="50000"/>
                  </a:schemeClr>
                </a:solidFill>
              </a:rPr>
              <a:t>ამაზონ „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echo-SPOT”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Introducing Echo Spo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052" y="1066800"/>
            <a:ext cx="8128790" cy="4572000"/>
          </a:xfrm>
        </p:spPr>
      </p:pic>
    </p:spTree>
    <p:extLst>
      <p:ext uri="{BB962C8B-B14F-4D97-AF65-F5344CB8AC3E}">
        <p14:creationId xmlns:p14="http://schemas.microsoft.com/office/powerpoint/2010/main" val="112347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543800" cy="609600"/>
          </a:xfrm>
        </p:spPr>
        <p:txBody>
          <a:bodyPr>
            <a:normAutofit/>
          </a:bodyPr>
          <a:lstStyle/>
          <a:p>
            <a:pPr algn="ctr"/>
            <a:r>
              <a:rPr lang="ka-GE" sz="2800" dirty="0" smtClean="0">
                <a:solidFill>
                  <a:schemeClr val="bg2">
                    <a:lumMod val="50000"/>
                  </a:schemeClr>
                </a:solidFill>
              </a:rPr>
              <a:t>ამაზონ „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echo”</a:t>
            </a:r>
            <a:r>
              <a:rPr lang="ka-GE" sz="2800" dirty="0" smtClean="0">
                <a:solidFill>
                  <a:schemeClr val="bg2">
                    <a:lumMod val="50000"/>
                  </a:schemeClr>
                </a:solidFill>
              </a:rPr>
              <a:t> თავსებადი ზოგიერთი ნივთი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914400"/>
            <a:ext cx="5638800" cy="397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885055"/>
            <a:ext cx="3810000" cy="1993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495743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4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543800" cy="609600"/>
          </a:xfrm>
        </p:spPr>
        <p:txBody>
          <a:bodyPr>
            <a:normAutofit/>
          </a:bodyPr>
          <a:lstStyle/>
          <a:p>
            <a:pPr algn="ctr"/>
            <a:r>
              <a:rPr lang="ka-GE" sz="2800" dirty="0" smtClean="0">
                <a:solidFill>
                  <a:schemeClr val="bg2">
                    <a:lumMod val="50000"/>
                  </a:schemeClr>
                </a:solidFill>
              </a:rPr>
              <a:t>ამაზონ „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echo”</a:t>
            </a:r>
            <a:r>
              <a:rPr lang="ka-GE" sz="2800" dirty="0" smtClean="0">
                <a:solidFill>
                  <a:schemeClr val="bg2">
                    <a:lumMod val="50000"/>
                  </a:schemeClr>
                </a:solidFill>
              </a:rPr>
              <a:t> პრინციპი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19200"/>
            <a:ext cx="6877434" cy="4995048"/>
          </a:xfrm>
        </p:spPr>
      </p:pic>
    </p:spTree>
    <p:extLst>
      <p:ext uri="{BB962C8B-B14F-4D97-AF65-F5344CB8AC3E}">
        <p14:creationId xmlns:p14="http://schemas.microsoft.com/office/powerpoint/2010/main" val="254891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543800" cy="609600"/>
          </a:xfrm>
        </p:spPr>
        <p:txBody>
          <a:bodyPr>
            <a:normAutofit/>
          </a:bodyPr>
          <a:lstStyle/>
          <a:p>
            <a:pPr algn="ctr"/>
            <a:r>
              <a:rPr lang="ka-GE" sz="2800" dirty="0" smtClean="0">
                <a:solidFill>
                  <a:schemeClr val="bg2">
                    <a:lumMod val="50000"/>
                  </a:schemeClr>
                </a:solidFill>
              </a:rPr>
              <a:t>ამაზონ „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echo” </a:t>
            </a:r>
            <a:r>
              <a:rPr lang="ka-GE" sz="2800" dirty="0" smtClean="0">
                <a:solidFill>
                  <a:schemeClr val="bg2">
                    <a:lumMod val="50000"/>
                  </a:schemeClr>
                </a:solidFill>
              </a:rPr>
              <a:t>ზოგიერთი უნარები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7976010" cy="4559534"/>
          </a:xfrm>
        </p:spPr>
      </p:pic>
    </p:spTree>
    <p:extLst>
      <p:ext uri="{BB962C8B-B14F-4D97-AF65-F5344CB8AC3E}">
        <p14:creationId xmlns:p14="http://schemas.microsoft.com/office/powerpoint/2010/main" val="109723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543800" cy="609600"/>
          </a:xfrm>
        </p:spPr>
        <p:txBody>
          <a:bodyPr>
            <a:normAutofit/>
          </a:bodyPr>
          <a:lstStyle/>
          <a:p>
            <a:pPr algn="ctr"/>
            <a:r>
              <a:rPr lang="ka-GE" sz="2800" dirty="0" smtClean="0">
                <a:solidFill>
                  <a:schemeClr val="bg2">
                    <a:lumMod val="50000"/>
                  </a:schemeClr>
                </a:solidFill>
              </a:rPr>
              <a:t>ამაზონ „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echo” </a:t>
            </a:r>
            <a:r>
              <a:rPr lang="ka-GE" sz="2800" dirty="0" smtClean="0">
                <a:solidFill>
                  <a:schemeClr val="bg2">
                    <a:lumMod val="50000"/>
                  </a:schemeClr>
                </a:solidFill>
              </a:rPr>
              <a:t>ზოგიერთი უნარები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33" y="990600"/>
            <a:ext cx="8001411" cy="4762745"/>
          </a:xfrm>
        </p:spPr>
      </p:pic>
    </p:spTree>
    <p:extLst>
      <p:ext uri="{BB962C8B-B14F-4D97-AF65-F5344CB8AC3E}">
        <p14:creationId xmlns:p14="http://schemas.microsoft.com/office/powerpoint/2010/main" val="30826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322</TotalTime>
  <Words>55</Words>
  <Application>Microsoft Office PowerPoint</Application>
  <PresentationFormat>On-screen Show (4:3)</PresentationFormat>
  <Paragraphs>10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Lucida Sans Unicode</vt:lpstr>
      <vt:lpstr>Verdana</vt:lpstr>
      <vt:lpstr>Wingdings 2</vt:lpstr>
      <vt:lpstr>Wingdings 3</vt:lpstr>
      <vt:lpstr>Concourse</vt:lpstr>
      <vt:lpstr>ჭკვიანი ნივთებისა და სახლების განვითარების ტენდენციები     ბსუ ასოცირებული პროფესორი ზაზა დავითაძე ბათუმი 25 ივნისი 2019 წელი  </vt:lpstr>
      <vt:lpstr>ჭკვინი სახლი და ამაზონ „echo”</vt:lpstr>
      <vt:lpstr>ამაზონ „echo”</vt:lpstr>
      <vt:lpstr>ამაზონ „echo”</vt:lpstr>
      <vt:lpstr>ამაზონ „echo-SPOT”</vt:lpstr>
      <vt:lpstr>ამაზონ „echo” თავსებადი ზოგიერთი ნივთი</vt:lpstr>
      <vt:lpstr>ამაზონ „echo” პრინციპი</vt:lpstr>
      <vt:lpstr>ამაზონ „echo” ზოგიერთი უნარები</vt:lpstr>
      <vt:lpstr>ამაზონ „echo” ზოგიერთი უნარები</vt:lpstr>
      <vt:lpstr>ამაზონ „echo” ზოგიერთი უნარები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ფაბლაბი და თანამედროვე საინფორმაციო ტექნოლოგიები</dc:title>
  <dc:creator>IBM</dc:creator>
  <cp:lastModifiedBy>Zaza Davitadze</cp:lastModifiedBy>
  <cp:revision>60</cp:revision>
  <dcterms:created xsi:type="dcterms:W3CDTF">2016-05-05T18:08:44Z</dcterms:created>
  <dcterms:modified xsi:type="dcterms:W3CDTF">2019-06-05T09:23:20Z</dcterms:modified>
</cp:coreProperties>
</file>