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80" r:id="rId3"/>
    <p:sldId id="270" r:id="rId4"/>
    <p:sldId id="271" r:id="rId5"/>
    <p:sldId id="272" r:id="rId6"/>
    <p:sldId id="268" r:id="rId7"/>
    <p:sldId id="258" r:id="rId8"/>
    <p:sldId id="261" r:id="rId9"/>
    <p:sldId id="264" r:id="rId10"/>
    <p:sldId id="263" r:id="rId11"/>
    <p:sldId id="262" r:id="rId12"/>
    <p:sldId id="273" r:id="rId13"/>
    <p:sldId id="278" r:id="rId14"/>
    <p:sldId id="277" r:id="rId15"/>
    <p:sldId id="281" r:id="rId16"/>
    <p:sldId id="267" r:id="rId17"/>
    <p:sldId id="265" r:id="rId18"/>
    <p:sldId id="266" r:id="rId19"/>
    <p:sldId id="279" r:id="rId20"/>
    <p:sldId id="274" r:id="rId21"/>
    <p:sldId id="275" r:id="rId22"/>
    <p:sldId id="276" r:id="rId23"/>
    <p:sldId id="259" r:id="rId24"/>
    <p:sldId id="260" r:id="rId25"/>
    <p:sldId id="283"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184ED-F9FC-4074-9CCE-458EA3B9736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fr-FR"/>
        </a:p>
      </dgm:t>
    </dgm:pt>
    <dgm:pt modelId="{BCED2525-B988-4271-8F52-1738869C0F1A}">
      <dgm:prSet phldrT="[Текст]"/>
      <dgm:spPr/>
      <dgm:t>
        <a:bodyPr/>
        <a:lstStyle/>
        <a:p>
          <a:r>
            <a:rPr lang="ka-GE" b="1" dirty="0" smtClean="0">
              <a:solidFill>
                <a:srgbClr val="C00000"/>
              </a:solidFill>
              <a:effectLst>
                <a:outerShdw blurRad="38100" dist="38100" dir="2700000" algn="tl">
                  <a:srgbClr val="000000">
                    <a:alpha val="43137"/>
                  </a:srgbClr>
                </a:outerShdw>
              </a:effectLst>
            </a:rPr>
            <a:t>უცნაური ადამიანი</a:t>
          </a:r>
          <a:endParaRPr lang="fr-FR" b="1" dirty="0">
            <a:solidFill>
              <a:srgbClr val="C00000"/>
            </a:solidFill>
            <a:effectLst>
              <a:outerShdw blurRad="38100" dist="38100" dir="2700000" algn="tl">
                <a:srgbClr val="000000">
                  <a:alpha val="43137"/>
                </a:srgbClr>
              </a:outerShdw>
            </a:effectLst>
          </a:endParaRPr>
        </a:p>
      </dgm:t>
    </dgm:pt>
    <dgm:pt modelId="{54F239D1-9AAD-41B1-9019-3BE2F65EF6CE}" type="parTrans" cxnId="{2C35DD4A-BC48-4380-ACA7-C9AA951F8F37}">
      <dgm:prSet/>
      <dgm:spPr/>
      <dgm:t>
        <a:bodyPr/>
        <a:lstStyle/>
        <a:p>
          <a:endParaRPr lang="fr-FR"/>
        </a:p>
      </dgm:t>
    </dgm:pt>
    <dgm:pt modelId="{B2096C84-DFDF-4948-83DA-63797BE8119B}" type="sibTrans" cxnId="{2C35DD4A-BC48-4380-ACA7-C9AA951F8F37}">
      <dgm:prSet/>
      <dgm:spPr/>
      <dgm:t>
        <a:bodyPr/>
        <a:lstStyle/>
        <a:p>
          <a:endParaRPr lang="fr-FR"/>
        </a:p>
      </dgm:t>
    </dgm:pt>
    <dgm:pt modelId="{EA437D65-B096-4E96-8715-5E48E9D90560}" type="asst">
      <dgm:prSet phldrT="[Текст]"/>
      <dgm:spPr/>
      <dgm:t>
        <a:bodyPr/>
        <a:lstStyle/>
        <a:p>
          <a:r>
            <a:rPr lang="ka-GE" b="1" dirty="0" smtClean="0">
              <a:solidFill>
                <a:schemeClr val="tx1"/>
              </a:solidFill>
              <a:effectLst>
                <a:outerShdw blurRad="38100" dist="38100" dir="2700000" algn="tl">
                  <a:srgbClr val="000000">
                    <a:alpha val="43137"/>
                  </a:srgbClr>
                </a:outerShdw>
              </a:effectLst>
            </a:rPr>
            <a:t>ოლიგოფრენი</a:t>
          </a:r>
          <a:endParaRPr lang="fr-FR" b="1" dirty="0">
            <a:solidFill>
              <a:schemeClr val="tx1"/>
            </a:solidFill>
            <a:effectLst>
              <a:outerShdw blurRad="38100" dist="38100" dir="2700000" algn="tl">
                <a:srgbClr val="000000">
                  <a:alpha val="43137"/>
                </a:srgbClr>
              </a:outerShdw>
            </a:effectLst>
          </a:endParaRPr>
        </a:p>
      </dgm:t>
    </dgm:pt>
    <dgm:pt modelId="{BF0AE2BF-58E9-47CA-83D0-CBB69AA85437}" type="parTrans" cxnId="{8FC4CC22-BD42-4C50-88A9-BA123A85430D}">
      <dgm:prSet/>
      <dgm:spPr/>
      <dgm:t>
        <a:bodyPr/>
        <a:lstStyle/>
        <a:p>
          <a:endParaRPr lang="fr-FR"/>
        </a:p>
      </dgm:t>
    </dgm:pt>
    <dgm:pt modelId="{D29ECDA1-179C-44A3-B497-9DBB3C59CA33}" type="sibTrans" cxnId="{8FC4CC22-BD42-4C50-88A9-BA123A85430D}">
      <dgm:prSet/>
      <dgm:spPr/>
      <dgm:t>
        <a:bodyPr/>
        <a:lstStyle/>
        <a:p>
          <a:endParaRPr lang="fr-FR"/>
        </a:p>
      </dgm:t>
    </dgm:pt>
    <dgm:pt modelId="{F2054DCE-48D2-48A4-969D-C39BD1656ECF}">
      <dgm:prSet phldrT="[Текст]"/>
      <dgm:spPr/>
      <dgm:t>
        <a:bodyPr/>
        <a:lstStyle/>
        <a:p>
          <a:r>
            <a:rPr lang="ka-GE" b="1" dirty="0" smtClean="0">
              <a:solidFill>
                <a:schemeClr val="tx1"/>
              </a:solidFill>
              <a:effectLst>
                <a:outerShdw blurRad="38100" dist="38100" dir="2700000" algn="tl">
                  <a:srgbClr val="000000">
                    <a:alpha val="43137"/>
                  </a:srgbClr>
                </a:outerShdw>
              </a:effectLst>
            </a:rPr>
            <a:t>სულელი</a:t>
          </a:r>
          <a:endParaRPr lang="fr-FR" b="1" dirty="0">
            <a:solidFill>
              <a:schemeClr val="tx1"/>
            </a:solidFill>
            <a:effectLst>
              <a:outerShdw blurRad="38100" dist="38100" dir="2700000" algn="tl">
                <a:srgbClr val="000000">
                  <a:alpha val="43137"/>
                </a:srgbClr>
              </a:outerShdw>
            </a:effectLst>
          </a:endParaRPr>
        </a:p>
      </dgm:t>
    </dgm:pt>
    <dgm:pt modelId="{AE398A93-C5A6-4AC3-B746-95A26E26DDC9}" type="parTrans" cxnId="{F2798A8D-E7D3-4FD7-9120-4C0ABADBA2BA}">
      <dgm:prSet/>
      <dgm:spPr/>
      <dgm:t>
        <a:bodyPr/>
        <a:lstStyle/>
        <a:p>
          <a:endParaRPr lang="fr-FR"/>
        </a:p>
      </dgm:t>
    </dgm:pt>
    <dgm:pt modelId="{DA2AF02D-E770-4638-A902-63BA2D72BDE5}" type="sibTrans" cxnId="{F2798A8D-E7D3-4FD7-9120-4C0ABADBA2BA}">
      <dgm:prSet/>
      <dgm:spPr/>
      <dgm:t>
        <a:bodyPr/>
        <a:lstStyle/>
        <a:p>
          <a:endParaRPr lang="fr-FR"/>
        </a:p>
      </dgm:t>
    </dgm:pt>
    <dgm:pt modelId="{9A9D2A08-B10D-4F16-BAC4-1FFA0CFCA6F5}">
      <dgm:prSet phldrT="[Текст]"/>
      <dgm:spPr/>
      <dgm:t>
        <a:bodyPr/>
        <a:lstStyle/>
        <a:p>
          <a:r>
            <a:rPr lang="ka-GE" b="1" dirty="0" smtClean="0">
              <a:solidFill>
                <a:schemeClr val="tx1"/>
              </a:solidFill>
            </a:rPr>
            <a:t>გონებასუსტი</a:t>
          </a:r>
          <a:endParaRPr lang="fr-FR" b="1" dirty="0">
            <a:solidFill>
              <a:schemeClr val="tx1"/>
            </a:solidFill>
          </a:endParaRPr>
        </a:p>
      </dgm:t>
    </dgm:pt>
    <dgm:pt modelId="{5DD689D0-D681-4601-9C43-E250321DBD35}" type="parTrans" cxnId="{9C1CB100-2658-4E6F-994E-71406E0A678B}">
      <dgm:prSet/>
      <dgm:spPr/>
      <dgm:t>
        <a:bodyPr/>
        <a:lstStyle/>
        <a:p>
          <a:endParaRPr lang="fr-FR"/>
        </a:p>
      </dgm:t>
    </dgm:pt>
    <dgm:pt modelId="{3BBA5976-499E-403B-84F7-B515AFE22E28}" type="sibTrans" cxnId="{9C1CB100-2658-4E6F-994E-71406E0A678B}">
      <dgm:prSet/>
      <dgm:spPr/>
      <dgm:t>
        <a:bodyPr/>
        <a:lstStyle/>
        <a:p>
          <a:endParaRPr lang="fr-FR"/>
        </a:p>
      </dgm:t>
    </dgm:pt>
    <dgm:pt modelId="{3FDAC8EA-D080-414D-86CE-32A9F5687C84}">
      <dgm:prSet phldrT="[Текст]"/>
      <dgm:spPr/>
      <dgm:t>
        <a:bodyPr/>
        <a:lstStyle/>
        <a:p>
          <a:r>
            <a:rPr lang="ka-GE" b="1" dirty="0" smtClean="0">
              <a:solidFill>
                <a:schemeClr val="tx1"/>
              </a:solidFill>
            </a:rPr>
            <a:t>გიჟი</a:t>
          </a:r>
          <a:endParaRPr lang="fr-FR" b="1" dirty="0">
            <a:solidFill>
              <a:schemeClr val="tx1"/>
            </a:solidFill>
          </a:endParaRPr>
        </a:p>
      </dgm:t>
    </dgm:pt>
    <dgm:pt modelId="{F902E8B8-49D7-448B-A938-818E72BEBF8C}" type="parTrans" cxnId="{D18E101B-77A3-43A7-959D-1EC9D44D142D}">
      <dgm:prSet/>
      <dgm:spPr/>
      <dgm:t>
        <a:bodyPr/>
        <a:lstStyle/>
        <a:p>
          <a:endParaRPr lang="fr-FR"/>
        </a:p>
      </dgm:t>
    </dgm:pt>
    <dgm:pt modelId="{B5E90708-2B5E-4895-8CC2-B1FE2F9C8A86}" type="sibTrans" cxnId="{D18E101B-77A3-43A7-959D-1EC9D44D142D}">
      <dgm:prSet/>
      <dgm:spPr/>
      <dgm:t>
        <a:bodyPr/>
        <a:lstStyle/>
        <a:p>
          <a:endParaRPr lang="fr-FR"/>
        </a:p>
      </dgm:t>
    </dgm:pt>
    <dgm:pt modelId="{58B7AA37-2383-4F26-89FD-86C5CAE8A9EF}" type="asst">
      <dgm:prSet/>
      <dgm:spPr/>
      <dgm:t>
        <a:bodyPr/>
        <a:lstStyle/>
        <a:p>
          <a:r>
            <a:rPr lang="ka-GE" b="1" dirty="0" smtClean="0">
              <a:solidFill>
                <a:schemeClr val="tx1"/>
              </a:solidFill>
              <a:effectLst>
                <a:outerShdw blurRad="38100" dist="38100" dir="2700000" algn="tl">
                  <a:srgbClr val="000000">
                    <a:alpha val="43137"/>
                  </a:srgbClr>
                </a:outerShdw>
              </a:effectLst>
            </a:rPr>
            <a:t>იდიოტი</a:t>
          </a:r>
          <a:endParaRPr lang="fr-FR" b="1" dirty="0">
            <a:solidFill>
              <a:schemeClr val="tx1"/>
            </a:solidFill>
            <a:effectLst>
              <a:outerShdw blurRad="38100" dist="38100" dir="2700000" algn="tl">
                <a:srgbClr val="000000">
                  <a:alpha val="43137"/>
                </a:srgbClr>
              </a:outerShdw>
            </a:effectLst>
          </a:endParaRPr>
        </a:p>
      </dgm:t>
    </dgm:pt>
    <dgm:pt modelId="{D8884FC1-0B79-496F-A1B1-78DFD76FF41F}" type="parTrans" cxnId="{9AF1E906-2773-4783-9DB4-A52E19F2C4F2}">
      <dgm:prSet/>
      <dgm:spPr/>
      <dgm:t>
        <a:bodyPr/>
        <a:lstStyle/>
        <a:p>
          <a:endParaRPr lang="fr-FR"/>
        </a:p>
      </dgm:t>
    </dgm:pt>
    <dgm:pt modelId="{1AFD7070-3326-4AF7-B169-25C8612E3C46}" type="sibTrans" cxnId="{9AF1E906-2773-4783-9DB4-A52E19F2C4F2}">
      <dgm:prSet/>
      <dgm:spPr/>
      <dgm:t>
        <a:bodyPr/>
        <a:lstStyle/>
        <a:p>
          <a:endParaRPr lang="fr-FR"/>
        </a:p>
      </dgm:t>
    </dgm:pt>
    <dgm:pt modelId="{E159EDA1-A99D-46B2-B0E3-A9B7800505C5}" type="pres">
      <dgm:prSet presAssocID="{258184ED-F9FC-4074-9CCE-458EA3B97365}" presName="hierChild1" presStyleCnt="0">
        <dgm:presLayoutVars>
          <dgm:orgChart val="1"/>
          <dgm:chPref val="1"/>
          <dgm:dir/>
          <dgm:animOne val="branch"/>
          <dgm:animLvl val="lvl"/>
          <dgm:resizeHandles/>
        </dgm:presLayoutVars>
      </dgm:prSet>
      <dgm:spPr/>
      <dgm:t>
        <a:bodyPr/>
        <a:lstStyle/>
        <a:p>
          <a:endParaRPr lang="fr-FR"/>
        </a:p>
      </dgm:t>
    </dgm:pt>
    <dgm:pt modelId="{562DCADE-CFF6-49EC-8ED4-EEE81F9A4759}" type="pres">
      <dgm:prSet presAssocID="{BCED2525-B988-4271-8F52-1738869C0F1A}" presName="hierRoot1" presStyleCnt="0">
        <dgm:presLayoutVars>
          <dgm:hierBranch val="init"/>
        </dgm:presLayoutVars>
      </dgm:prSet>
      <dgm:spPr/>
    </dgm:pt>
    <dgm:pt modelId="{92A393A4-796F-46B4-ACE1-1C14177DB21C}" type="pres">
      <dgm:prSet presAssocID="{BCED2525-B988-4271-8F52-1738869C0F1A}" presName="rootComposite1" presStyleCnt="0"/>
      <dgm:spPr/>
    </dgm:pt>
    <dgm:pt modelId="{F66A1747-6ABC-4CAF-8781-F3A7265C690D}" type="pres">
      <dgm:prSet presAssocID="{BCED2525-B988-4271-8F52-1738869C0F1A}" presName="rootText1" presStyleLbl="node0" presStyleIdx="0" presStyleCnt="1" custScaleX="214950">
        <dgm:presLayoutVars>
          <dgm:chPref val="3"/>
        </dgm:presLayoutVars>
      </dgm:prSet>
      <dgm:spPr/>
      <dgm:t>
        <a:bodyPr/>
        <a:lstStyle/>
        <a:p>
          <a:endParaRPr lang="fr-FR"/>
        </a:p>
      </dgm:t>
    </dgm:pt>
    <dgm:pt modelId="{9A9C46A0-5EC2-4EC0-B7F2-829BC64383FA}" type="pres">
      <dgm:prSet presAssocID="{BCED2525-B988-4271-8F52-1738869C0F1A}" presName="rootConnector1" presStyleLbl="node1" presStyleIdx="0" presStyleCnt="0"/>
      <dgm:spPr/>
      <dgm:t>
        <a:bodyPr/>
        <a:lstStyle/>
        <a:p>
          <a:endParaRPr lang="fr-FR"/>
        </a:p>
      </dgm:t>
    </dgm:pt>
    <dgm:pt modelId="{904D2B7D-D145-4CCB-B4B3-A8F0D98B2C2E}" type="pres">
      <dgm:prSet presAssocID="{BCED2525-B988-4271-8F52-1738869C0F1A}" presName="hierChild2" presStyleCnt="0"/>
      <dgm:spPr/>
    </dgm:pt>
    <dgm:pt modelId="{07B643BF-9241-4F9D-A9B8-DBF9B75093CB}" type="pres">
      <dgm:prSet presAssocID="{AE398A93-C5A6-4AC3-B746-95A26E26DDC9}" presName="Name37" presStyleLbl="parChTrans1D2" presStyleIdx="0" presStyleCnt="5"/>
      <dgm:spPr/>
      <dgm:t>
        <a:bodyPr/>
        <a:lstStyle/>
        <a:p>
          <a:endParaRPr lang="fr-FR"/>
        </a:p>
      </dgm:t>
    </dgm:pt>
    <dgm:pt modelId="{33238BF6-3EE8-48B6-951A-EFC02E948F5E}" type="pres">
      <dgm:prSet presAssocID="{F2054DCE-48D2-48A4-969D-C39BD1656ECF}" presName="hierRoot2" presStyleCnt="0">
        <dgm:presLayoutVars>
          <dgm:hierBranch val="init"/>
        </dgm:presLayoutVars>
      </dgm:prSet>
      <dgm:spPr/>
    </dgm:pt>
    <dgm:pt modelId="{3FF44117-82B0-4F1B-BF77-87B21F1BAF12}" type="pres">
      <dgm:prSet presAssocID="{F2054DCE-48D2-48A4-969D-C39BD1656ECF}" presName="rootComposite" presStyleCnt="0"/>
      <dgm:spPr/>
    </dgm:pt>
    <dgm:pt modelId="{29D86DF6-6B51-4136-939D-275A3BB78689}" type="pres">
      <dgm:prSet presAssocID="{F2054DCE-48D2-48A4-969D-C39BD1656ECF}" presName="rootText" presStyleLbl="node2" presStyleIdx="0" presStyleCnt="3">
        <dgm:presLayoutVars>
          <dgm:chPref val="3"/>
        </dgm:presLayoutVars>
      </dgm:prSet>
      <dgm:spPr/>
      <dgm:t>
        <a:bodyPr/>
        <a:lstStyle/>
        <a:p>
          <a:endParaRPr lang="fr-FR"/>
        </a:p>
      </dgm:t>
    </dgm:pt>
    <dgm:pt modelId="{4A2B3C66-5A8C-4BFF-A1C7-2CEFFEDEF180}" type="pres">
      <dgm:prSet presAssocID="{F2054DCE-48D2-48A4-969D-C39BD1656ECF}" presName="rootConnector" presStyleLbl="node2" presStyleIdx="0" presStyleCnt="3"/>
      <dgm:spPr/>
      <dgm:t>
        <a:bodyPr/>
        <a:lstStyle/>
        <a:p>
          <a:endParaRPr lang="fr-FR"/>
        </a:p>
      </dgm:t>
    </dgm:pt>
    <dgm:pt modelId="{74F32208-65F9-4518-A493-655DE6ED03FF}" type="pres">
      <dgm:prSet presAssocID="{F2054DCE-48D2-48A4-969D-C39BD1656ECF}" presName="hierChild4" presStyleCnt="0"/>
      <dgm:spPr/>
    </dgm:pt>
    <dgm:pt modelId="{F0A8D5A4-AD3C-4ABF-B217-E0EE5552A7C0}" type="pres">
      <dgm:prSet presAssocID="{F2054DCE-48D2-48A4-969D-C39BD1656ECF}" presName="hierChild5" presStyleCnt="0"/>
      <dgm:spPr/>
    </dgm:pt>
    <dgm:pt modelId="{1DA62A5C-6A9A-43FB-B909-D2ECB0B649B7}" type="pres">
      <dgm:prSet presAssocID="{5DD689D0-D681-4601-9C43-E250321DBD35}" presName="Name37" presStyleLbl="parChTrans1D2" presStyleIdx="1" presStyleCnt="5"/>
      <dgm:spPr/>
      <dgm:t>
        <a:bodyPr/>
        <a:lstStyle/>
        <a:p>
          <a:endParaRPr lang="fr-FR"/>
        </a:p>
      </dgm:t>
    </dgm:pt>
    <dgm:pt modelId="{AE3DE5DA-C2D4-40FE-9167-9A1F45943C08}" type="pres">
      <dgm:prSet presAssocID="{9A9D2A08-B10D-4F16-BAC4-1FFA0CFCA6F5}" presName="hierRoot2" presStyleCnt="0">
        <dgm:presLayoutVars>
          <dgm:hierBranch val="init"/>
        </dgm:presLayoutVars>
      </dgm:prSet>
      <dgm:spPr/>
    </dgm:pt>
    <dgm:pt modelId="{F8905BFF-E612-41CE-9291-773972E8D78E}" type="pres">
      <dgm:prSet presAssocID="{9A9D2A08-B10D-4F16-BAC4-1FFA0CFCA6F5}" presName="rootComposite" presStyleCnt="0"/>
      <dgm:spPr/>
    </dgm:pt>
    <dgm:pt modelId="{16232597-4D0E-49FB-ABB7-593F772ADBD6}" type="pres">
      <dgm:prSet presAssocID="{9A9D2A08-B10D-4F16-BAC4-1FFA0CFCA6F5}" presName="rootText" presStyleLbl="node2" presStyleIdx="1" presStyleCnt="3">
        <dgm:presLayoutVars>
          <dgm:chPref val="3"/>
        </dgm:presLayoutVars>
      </dgm:prSet>
      <dgm:spPr/>
      <dgm:t>
        <a:bodyPr/>
        <a:lstStyle/>
        <a:p>
          <a:endParaRPr lang="fr-FR"/>
        </a:p>
      </dgm:t>
    </dgm:pt>
    <dgm:pt modelId="{D46CBFE7-A4F4-4DAE-86AF-001397068060}" type="pres">
      <dgm:prSet presAssocID="{9A9D2A08-B10D-4F16-BAC4-1FFA0CFCA6F5}" presName="rootConnector" presStyleLbl="node2" presStyleIdx="1" presStyleCnt="3"/>
      <dgm:spPr/>
      <dgm:t>
        <a:bodyPr/>
        <a:lstStyle/>
        <a:p>
          <a:endParaRPr lang="fr-FR"/>
        </a:p>
      </dgm:t>
    </dgm:pt>
    <dgm:pt modelId="{22B4426E-172C-4E3F-8357-150560818542}" type="pres">
      <dgm:prSet presAssocID="{9A9D2A08-B10D-4F16-BAC4-1FFA0CFCA6F5}" presName="hierChild4" presStyleCnt="0"/>
      <dgm:spPr/>
    </dgm:pt>
    <dgm:pt modelId="{0661607A-EBA5-45D7-A02A-B8663632A208}" type="pres">
      <dgm:prSet presAssocID="{9A9D2A08-B10D-4F16-BAC4-1FFA0CFCA6F5}" presName="hierChild5" presStyleCnt="0"/>
      <dgm:spPr/>
    </dgm:pt>
    <dgm:pt modelId="{54878450-D2C7-49C8-8A2B-14B920F877A3}" type="pres">
      <dgm:prSet presAssocID="{F902E8B8-49D7-448B-A938-818E72BEBF8C}" presName="Name37" presStyleLbl="parChTrans1D2" presStyleIdx="2" presStyleCnt="5"/>
      <dgm:spPr/>
      <dgm:t>
        <a:bodyPr/>
        <a:lstStyle/>
        <a:p>
          <a:endParaRPr lang="fr-FR"/>
        </a:p>
      </dgm:t>
    </dgm:pt>
    <dgm:pt modelId="{9FF48BF3-9C87-49D8-BF81-6FC3BDC6F04F}" type="pres">
      <dgm:prSet presAssocID="{3FDAC8EA-D080-414D-86CE-32A9F5687C84}" presName="hierRoot2" presStyleCnt="0">
        <dgm:presLayoutVars>
          <dgm:hierBranch val="init"/>
        </dgm:presLayoutVars>
      </dgm:prSet>
      <dgm:spPr/>
    </dgm:pt>
    <dgm:pt modelId="{84D421FF-E7E7-40AA-A478-9722422A06A6}" type="pres">
      <dgm:prSet presAssocID="{3FDAC8EA-D080-414D-86CE-32A9F5687C84}" presName="rootComposite" presStyleCnt="0"/>
      <dgm:spPr/>
    </dgm:pt>
    <dgm:pt modelId="{32BACA92-1AA3-48E6-8E8D-5039F867894A}" type="pres">
      <dgm:prSet presAssocID="{3FDAC8EA-D080-414D-86CE-32A9F5687C84}" presName="rootText" presStyleLbl="node2" presStyleIdx="2" presStyleCnt="3" custLinFactNeighborX="-1675" custLinFactNeighborY="-439">
        <dgm:presLayoutVars>
          <dgm:chPref val="3"/>
        </dgm:presLayoutVars>
      </dgm:prSet>
      <dgm:spPr/>
      <dgm:t>
        <a:bodyPr/>
        <a:lstStyle/>
        <a:p>
          <a:endParaRPr lang="fr-FR"/>
        </a:p>
      </dgm:t>
    </dgm:pt>
    <dgm:pt modelId="{B275A040-D5BA-42A4-8D39-6CC5730B07A8}" type="pres">
      <dgm:prSet presAssocID="{3FDAC8EA-D080-414D-86CE-32A9F5687C84}" presName="rootConnector" presStyleLbl="node2" presStyleIdx="2" presStyleCnt="3"/>
      <dgm:spPr/>
      <dgm:t>
        <a:bodyPr/>
        <a:lstStyle/>
        <a:p>
          <a:endParaRPr lang="fr-FR"/>
        </a:p>
      </dgm:t>
    </dgm:pt>
    <dgm:pt modelId="{688464F5-3BCE-4E13-BFC5-E9ACC0B5E1E7}" type="pres">
      <dgm:prSet presAssocID="{3FDAC8EA-D080-414D-86CE-32A9F5687C84}" presName="hierChild4" presStyleCnt="0"/>
      <dgm:spPr/>
    </dgm:pt>
    <dgm:pt modelId="{D834EF78-E626-43DD-BEAC-510C3921D58B}" type="pres">
      <dgm:prSet presAssocID="{3FDAC8EA-D080-414D-86CE-32A9F5687C84}" presName="hierChild5" presStyleCnt="0"/>
      <dgm:spPr/>
    </dgm:pt>
    <dgm:pt modelId="{1527DA2F-643F-48C8-BF6D-0387F10ADEA6}" type="pres">
      <dgm:prSet presAssocID="{BCED2525-B988-4271-8F52-1738869C0F1A}" presName="hierChild3" presStyleCnt="0"/>
      <dgm:spPr/>
    </dgm:pt>
    <dgm:pt modelId="{DE4A629B-033A-4E54-A008-37286E92090D}" type="pres">
      <dgm:prSet presAssocID="{BF0AE2BF-58E9-47CA-83D0-CBB69AA85437}" presName="Name111" presStyleLbl="parChTrans1D2" presStyleIdx="3" presStyleCnt="5"/>
      <dgm:spPr/>
      <dgm:t>
        <a:bodyPr/>
        <a:lstStyle/>
        <a:p>
          <a:endParaRPr lang="fr-FR"/>
        </a:p>
      </dgm:t>
    </dgm:pt>
    <dgm:pt modelId="{7FD37B02-12DD-41F4-9B46-05052C7B44CB}" type="pres">
      <dgm:prSet presAssocID="{EA437D65-B096-4E96-8715-5E48E9D90560}" presName="hierRoot3" presStyleCnt="0">
        <dgm:presLayoutVars>
          <dgm:hierBranch val="init"/>
        </dgm:presLayoutVars>
      </dgm:prSet>
      <dgm:spPr/>
    </dgm:pt>
    <dgm:pt modelId="{83D0E762-A6A6-4B99-B6B0-F8FA3B889948}" type="pres">
      <dgm:prSet presAssocID="{EA437D65-B096-4E96-8715-5E48E9D90560}" presName="rootComposite3" presStyleCnt="0"/>
      <dgm:spPr/>
    </dgm:pt>
    <dgm:pt modelId="{D9ADA092-77A8-430B-AA4D-7C4735BFAAE8}" type="pres">
      <dgm:prSet presAssocID="{EA437D65-B096-4E96-8715-5E48E9D90560}" presName="rootText3" presStyleLbl="asst1" presStyleIdx="0" presStyleCnt="2" custScaleX="124077">
        <dgm:presLayoutVars>
          <dgm:chPref val="3"/>
        </dgm:presLayoutVars>
      </dgm:prSet>
      <dgm:spPr/>
      <dgm:t>
        <a:bodyPr/>
        <a:lstStyle/>
        <a:p>
          <a:endParaRPr lang="fr-FR"/>
        </a:p>
      </dgm:t>
    </dgm:pt>
    <dgm:pt modelId="{5EE5B6BF-70AF-429C-93D3-414F01CA862F}" type="pres">
      <dgm:prSet presAssocID="{EA437D65-B096-4E96-8715-5E48E9D90560}" presName="rootConnector3" presStyleLbl="asst1" presStyleIdx="0" presStyleCnt="2"/>
      <dgm:spPr/>
      <dgm:t>
        <a:bodyPr/>
        <a:lstStyle/>
        <a:p>
          <a:endParaRPr lang="fr-FR"/>
        </a:p>
      </dgm:t>
    </dgm:pt>
    <dgm:pt modelId="{83D7FE12-D04E-4C66-9B74-BF7F533A92F0}" type="pres">
      <dgm:prSet presAssocID="{EA437D65-B096-4E96-8715-5E48E9D90560}" presName="hierChild6" presStyleCnt="0"/>
      <dgm:spPr/>
    </dgm:pt>
    <dgm:pt modelId="{D4123C07-F282-40B3-8183-5F95AD92ECCA}" type="pres">
      <dgm:prSet presAssocID="{EA437D65-B096-4E96-8715-5E48E9D90560}" presName="hierChild7" presStyleCnt="0"/>
      <dgm:spPr/>
    </dgm:pt>
    <dgm:pt modelId="{2186CE2C-1E2F-402B-AC12-2D8BA6BD46F4}" type="pres">
      <dgm:prSet presAssocID="{D8884FC1-0B79-496F-A1B1-78DFD76FF41F}" presName="Name111" presStyleLbl="parChTrans1D2" presStyleIdx="4" presStyleCnt="5"/>
      <dgm:spPr/>
      <dgm:t>
        <a:bodyPr/>
        <a:lstStyle/>
        <a:p>
          <a:endParaRPr lang="fr-FR"/>
        </a:p>
      </dgm:t>
    </dgm:pt>
    <dgm:pt modelId="{D27D103D-B2B1-44A6-AF9B-40C783D07476}" type="pres">
      <dgm:prSet presAssocID="{58B7AA37-2383-4F26-89FD-86C5CAE8A9EF}" presName="hierRoot3" presStyleCnt="0">
        <dgm:presLayoutVars>
          <dgm:hierBranch val="init"/>
        </dgm:presLayoutVars>
      </dgm:prSet>
      <dgm:spPr/>
    </dgm:pt>
    <dgm:pt modelId="{AB2BDC77-1C6C-4323-80A0-46F88B905BC3}" type="pres">
      <dgm:prSet presAssocID="{58B7AA37-2383-4F26-89FD-86C5CAE8A9EF}" presName="rootComposite3" presStyleCnt="0"/>
      <dgm:spPr/>
    </dgm:pt>
    <dgm:pt modelId="{1E59B797-F326-4B7E-8365-06C69737627E}" type="pres">
      <dgm:prSet presAssocID="{58B7AA37-2383-4F26-89FD-86C5CAE8A9EF}" presName="rootText3" presStyleLbl="asst1" presStyleIdx="1" presStyleCnt="2" custScaleX="126847">
        <dgm:presLayoutVars>
          <dgm:chPref val="3"/>
        </dgm:presLayoutVars>
      </dgm:prSet>
      <dgm:spPr/>
      <dgm:t>
        <a:bodyPr/>
        <a:lstStyle/>
        <a:p>
          <a:endParaRPr lang="fr-FR"/>
        </a:p>
      </dgm:t>
    </dgm:pt>
    <dgm:pt modelId="{2C11B46D-3E89-402E-8E98-C72958BA2626}" type="pres">
      <dgm:prSet presAssocID="{58B7AA37-2383-4F26-89FD-86C5CAE8A9EF}" presName="rootConnector3" presStyleLbl="asst1" presStyleIdx="1" presStyleCnt="2"/>
      <dgm:spPr/>
      <dgm:t>
        <a:bodyPr/>
        <a:lstStyle/>
        <a:p>
          <a:endParaRPr lang="fr-FR"/>
        </a:p>
      </dgm:t>
    </dgm:pt>
    <dgm:pt modelId="{124B4120-5307-4BAB-A209-3B5CC2792CE7}" type="pres">
      <dgm:prSet presAssocID="{58B7AA37-2383-4F26-89FD-86C5CAE8A9EF}" presName="hierChild6" presStyleCnt="0"/>
      <dgm:spPr/>
    </dgm:pt>
    <dgm:pt modelId="{F8098D22-5FE5-427F-95F3-8BCC6EA2038B}" type="pres">
      <dgm:prSet presAssocID="{58B7AA37-2383-4F26-89FD-86C5CAE8A9EF}" presName="hierChild7" presStyleCnt="0"/>
      <dgm:spPr/>
    </dgm:pt>
  </dgm:ptLst>
  <dgm:cxnLst>
    <dgm:cxn modelId="{3E7B8422-000A-4024-93C3-0B7911841E3D}" type="presOf" srcId="{EA437D65-B096-4E96-8715-5E48E9D90560}" destId="{D9ADA092-77A8-430B-AA4D-7C4735BFAAE8}" srcOrd="0" destOrd="0" presId="urn:microsoft.com/office/officeart/2005/8/layout/orgChart1"/>
    <dgm:cxn modelId="{732571D7-509F-416B-BCFC-15A9F555834C}" type="presOf" srcId="{58B7AA37-2383-4F26-89FD-86C5CAE8A9EF}" destId="{2C11B46D-3E89-402E-8E98-C72958BA2626}" srcOrd="1" destOrd="0" presId="urn:microsoft.com/office/officeart/2005/8/layout/orgChart1"/>
    <dgm:cxn modelId="{531BC6D6-B049-449D-8F75-8B7DBDF3107A}" type="presOf" srcId="{EA437D65-B096-4E96-8715-5E48E9D90560}" destId="{5EE5B6BF-70AF-429C-93D3-414F01CA862F}" srcOrd="1" destOrd="0" presId="urn:microsoft.com/office/officeart/2005/8/layout/orgChart1"/>
    <dgm:cxn modelId="{1D85F967-D0AC-47BA-92A5-B006B7B74309}" type="presOf" srcId="{F902E8B8-49D7-448B-A938-818E72BEBF8C}" destId="{54878450-D2C7-49C8-8A2B-14B920F877A3}" srcOrd="0" destOrd="0" presId="urn:microsoft.com/office/officeart/2005/8/layout/orgChart1"/>
    <dgm:cxn modelId="{F2798A8D-E7D3-4FD7-9120-4C0ABADBA2BA}" srcId="{BCED2525-B988-4271-8F52-1738869C0F1A}" destId="{F2054DCE-48D2-48A4-969D-C39BD1656ECF}" srcOrd="2" destOrd="0" parTransId="{AE398A93-C5A6-4AC3-B746-95A26E26DDC9}" sibTransId="{DA2AF02D-E770-4638-A902-63BA2D72BDE5}"/>
    <dgm:cxn modelId="{98A0EE1E-222D-4F5C-BA47-AF9E0C564167}" type="presOf" srcId="{BCED2525-B988-4271-8F52-1738869C0F1A}" destId="{9A9C46A0-5EC2-4EC0-B7F2-829BC64383FA}" srcOrd="1" destOrd="0" presId="urn:microsoft.com/office/officeart/2005/8/layout/orgChart1"/>
    <dgm:cxn modelId="{4E496919-9933-4D0A-BDB3-9C3F7341EAFF}" type="presOf" srcId="{3FDAC8EA-D080-414D-86CE-32A9F5687C84}" destId="{32BACA92-1AA3-48E6-8E8D-5039F867894A}" srcOrd="0" destOrd="0" presId="urn:microsoft.com/office/officeart/2005/8/layout/orgChart1"/>
    <dgm:cxn modelId="{910F1B8F-A124-41ED-8E40-E45302291F45}" type="presOf" srcId="{5DD689D0-D681-4601-9C43-E250321DBD35}" destId="{1DA62A5C-6A9A-43FB-B909-D2ECB0B649B7}" srcOrd="0" destOrd="0" presId="urn:microsoft.com/office/officeart/2005/8/layout/orgChart1"/>
    <dgm:cxn modelId="{3AF28E41-D94B-46D3-A39B-41196400152E}" type="presOf" srcId="{58B7AA37-2383-4F26-89FD-86C5CAE8A9EF}" destId="{1E59B797-F326-4B7E-8365-06C69737627E}" srcOrd="0" destOrd="0" presId="urn:microsoft.com/office/officeart/2005/8/layout/orgChart1"/>
    <dgm:cxn modelId="{9AF1E906-2773-4783-9DB4-A52E19F2C4F2}" srcId="{BCED2525-B988-4271-8F52-1738869C0F1A}" destId="{58B7AA37-2383-4F26-89FD-86C5CAE8A9EF}" srcOrd="1" destOrd="0" parTransId="{D8884FC1-0B79-496F-A1B1-78DFD76FF41F}" sibTransId="{1AFD7070-3326-4AF7-B169-25C8612E3C46}"/>
    <dgm:cxn modelId="{C689C461-2148-4384-B221-B08E8B600991}" type="presOf" srcId="{3FDAC8EA-D080-414D-86CE-32A9F5687C84}" destId="{B275A040-D5BA-42A4-8D39-6CC5730B07A8}" srcOrd="1" destOrd="0" presId="urn:microsoft.com/office/officeart/2005/8/layout/orgChart1"/>
    <dgm:cxn modelId="{9C1CB100-2658-4E6F-994E-71406E0A678B}" srcId="{BCED2525-B988-4271-8F52-1738869C0F1A}" destId="{9A9D2A08-B10D-4F16-BAC4-1FFA0CFCA6F5}" srcOrd="3" destOrd="0" parTransId="{5DD689D0-D681-4601-9C43-E250321DBD35}" sibTransId="{3BBA5976-499E-403B-84F7-B515AFE22E28}"/>
    <dgm:cxn modelId="{8FC4CC22-BD42-4C50-88A9-BA123A85430D}" srcId="{BCED2525-B988-4271-8F52-1738869C0F1A}" destId="{EA437D65-B096-4E96-8715-5E48E9D90560}" srcOrd="0" destOrd="0" parTransId="{BF0AE2BF-58E9-47CA-83D0-CBB69AA85437}" sibTransId="{D29ECDA1-179C-44A3-B497-9DBB3C59CA33}"/>
    <dgm:cxn modelId="{FA3A2514-9D6E-49F3-B4E9-9F91D811B476}" type="presOf" srcId="{D8884FC1-0B79-496F-A1B1-78DFD76FF41F}" destId="{2186CE2C-1E2F-402B-AC12-2D8BA6BD46F4}" srcOrd="0" destOrd="0" presId="urn:microsoft.com/office/officeart/2005/8/layout/orgChart1"/>
    <dgm:cxn modelId="{0507B6C9-9E03-44CB-B0A0-E5E2453FF8A7}" type="presOf" srcId="{F2054DCE-48D2-48A4-969D-C39BD1656ECF}" destId="{4A2B3C66-5A8C-4BFF-A1C7-2CEFFEDEF180}" srcOrd="1" destOrd="0" presId="urn:microsoft.com/office/officeart/2005/8/layout/orgChart1"/>
    <dgm:cxn modelId="{4BDCDC73-5658-4565-AC54-83CD0E20D398}" type="presOf" srcId="{AE398A93-C5A6-4AC3-B746-95A26E26DDC9}" destId="{07B643BF-9241-4F9D-A9B8-DBF9B75093CB}" srcOrd="0" destOrd="0" presId="urn:microsoft.com/office/officeart/2005/8/layout/orgChart1"/>
    <dgm:cxn modelId="{D18E101B-77A3-43A7-959D-1EC9D44D142D}" srcId="{BCED2525-B988-4271-8F52-1738869C0F1A}" destId="{3FDAC8EA-D080-414D-86CE-32A9F5687C84}" srcOrd="4" destOrd="0" parTransId="{F902E8B8-49D7-448B-A938-818E72BEBF8C}" sibTransId="{B5E90708-2B5E-4895-8CC2-B1FE2F9C8A86}"/>
    <dgm:cxn modelId="{2C35DD4A-BC48-4380-ACA7-C9AA951F8F37}" srcId="{258184ED-F9FC-4074-9CCE-458EA3B97365}" destId="{BCED2525-B988-4271-8F52-1738869C0F1A}" srcOrd="0" destOrd="0" parTransId="{54F239D1-9AAD-41B1-9019-3BE2F65EF6CE}" sibTransId="{B2096C84-DFDF-4948-83DA-63797BE8119B}"/>
    <dgm:cxn modelId="{6E1CD49C-4304-4004-B93C-ED61F568A048}" type="presOf" srcId="{258184ED-F9FC-4074-9CCE-458EA3B97365}" destId="{E159EDA1-A99D-46B2-B0E3-A9B7800505C5}" srcOrd="0" destOrd="0" presId="urn:microsoft.com/office/officeart/2005/8/layout/orgChart1"/>
    <dgm:cxn modelId="{6B2D79B7-0C54-4DEE-B063-92442DB3022C}" type="presOf" srcId="{9A9D2A08-B10D-4F16-BAC4-1FFA0CFCA6F5}" destId="{D46CBFE7-A4F4-4DAE-86AF-001397068060}" srcOrd="1" destOrd="0" presId="urn:microsoft.com/office/officeart/2005/8/layout/orgChart1"/>
    <dgm:cxn modelId="{7B34B6D2-10D1-4A48-A585-63302A24557F}" type="presOf" srcId="{9A9D2A08-B10D-4F16-BAC4-1FFA0CFCA6F5}" destId="{16232597-4D0E-49FB-ABB7-593F772ADBD6}" srcOrd="0" destOrd="0" presId="urn:microsoft.com/office/officeart/2005/8/layout/orgChart1"/>
    <dgm:cxn modelId="{CCDFC6E0-EFD2-4247-A399-451B346C2F58}" type="presOf" srcId="{F2054DCE-48D2-48A4-969D-C39BD1656ECF}" destId="{29D86DF6-6B51-4136-939D-275A3BB78689}" srcOrd="0" destOrd="0" presId="urn:microsoft.com/office/officeart/2005/8/layout/orgChart1"/>
    <dgm:cxn modelId="{CA46B8B3-7752-450C-8F8F-DC7AB748BAD7}" type="presOf" srcId="{BF0AE2BF-58E9-47CA-83D0-CBB69AA85437}" destId="{DE4A629B-033A-4E54-A008-37286E92090D}" srcOrd="0" destOrd="0" presId="urn:microsoft.com/office/officeart/2005/8/layout/orgChart1"/>
    <dgm:cxn modelId="{28D4B9BB-F4F1-4E4F-B778-27A10F68656A}" type="presOf" srcId="{BCED2525-B988-4271-8F52-1738869C0F1A}" destId="{F66A1747-6ABC-4CAF-8781-F3A7265C690D}" srcOrd="0" destOrd="0" presId="urn:microsoft.com/office/officeart/2005/8/layout/orgChart1"/>
    <dgm:cxn modelId="{D35CF270-2077-4E8E-A404-F1941373F989}" type="presParOf" srcId="{E159EDA1-A99D-46B2-B0E3-A9B7800505C5}" destId="{562DCADE-CFF6-49EC-8ED4-EEE81F9A4759}" srcOrd="0" destOrd="0" presId="urn:microsoft.com/office/officeart/2005/8/layout/orgChart1"/>
    <dgm:cxn modelId="{762CA912-2785-4E71-83E4-2C843F73D401}" type="presParOf" srcId="{562DCADE-CFF6-49EC-8ED4-EEE81F9A4759}" destId="{92A393A4-796F-46B4-ACE1-1C14177DB21C}" srcOrd="0" destOrd="0" presId="urn:microsoft.com/office/officeart/2005/8/layout/orgChart1"/>
    <dgm:cxn modelId="{40694E01-36A4-49D0-8A49-FA1F37CA1FE9}" type="presParOf" srcId="{92A393A4-796F-46B4-ACE1-1C14177DB21C}" destId="{F66A1747-6ABC-4CAF-8781-F3A7265C690D}" srcOrd="0" destOrd="0" presId="urn:microsoft.com/office/officeart/2005/8/layout/orgChart1"/>
    <dgm:cxn modelId="{F6B1C969-3B9D-4E27-9F0F-189372FF8EC8}" type="presParOf" srcId="{92A393A4-796F-46B4-ACE1-1C14177DB21C}" destId="{9A9C46A0-5EC2-4EC0-B7F2-829BC64383FA}" srcOrd="1" destOrd="0" presId="urn:microsoft.com/office/officeart/2005/8/layout/orgChart1"/>
    <dgm:cxn modelId="{D9504CA2-0F53-4C0A-B9E4-EE0C1E5E7614}" type="presParOf" srcId="{562DCADE-CFF6-49EC-8ED4-EEE81F9A4759}" destId="{904D2B7D-D145-4CCB-B4B3-A8F0D98B2C2E}" srcOrd="1" destOrd="0" presId="urn:microsoft.com/office/officeart/2005/8/layout/orgChart1"/>
    <dgm:cxn modelId="{C47D9071-8D11-49DF-9F78-C2966A57CFD8}" type="presParOf" srcId="{904D2B7D-D145-4CCB-B4B3-A8F0D98B2C2E}" destId="{07B643BF-9241-4F9D-A9B8-DBF9B75093CB}" srcOrd="0" destOrd="0" presId="urn:microsoft.com/office/officeart/2005/8/layout/orgChart1"/>
    <dgm:cxn modelId="{0CA7200F-1C4E-40F4-B3BF-111DA4365523}" type="presParOf" srcId="{904D2B7D-D145-4CCB-B4B3-A8F0D98B2C2E}" destId="{33238BF6-3EE8-48B6-951A-EFC02E948F5E}" srcOrd="1" destOrd="0" presId="urn:microsoft.com/office/officeart/2005/8/layout/orgChart1"/>
    <dgm:cxn modelId="{AA48830B-CD09-49EE-9CDC-8C134A949800}" type="presParOf" srcId="{33238BF6-3EE8-48B6-951A-EFC02E948F5E}" destId="{3FF44117-82B0-4F1B-BF77-87B21F1BAF12}" srcOrd="0" destOrd="0" presId="urn:microsoft.com/office/officeart/2005/8/layout/orgChart1"/>
    <dgm:cxn modelId="{29CA9CC5-4AFC-4C98-8B35-3B8E63A79715}" type="presParOf" srcId="{3FF44117-82B0-4F1B-BF77-87B21F1BAF12}" destId="{29D86DF6-6B51-4136-939D-275A3BB78689}" srcOrd="0" destOrd="0" presId="urn:microsoft.com/office/officeart/2005/8/layout/orgChart1"/>
    <dgm:cxn modelId="{784F3879-CFB5-4FFD-8E9B-438B0F90D4CB}" type="presParOf" srcId="{3FF44117-82B0-4F1B-BF77-87B21F1BAF12}" destId="{4A2B3C66-5A8C-4BFF-A1C7-2CEFFEDEF180}" srcOrd="1" destOrd="0" presId="urn:microsoft.com/office/officeart/2005/8/layout/orgChart1"/>
    <dgm:cxn modelId="{589CF978-3FBE-401D-A320-52066D71FD40}" type="presParOf" srcId="{33238BF6-3EE8-48B6-951A-EFC02E948F5E}" destId="{74F32208-65F9-4518-A493-655DE6ED03FF}" srcOrd="1" destOrd="0" presId="urn:microsoft.com/office/officeart/2005/8/layout/orgChart1"/>
    <dgm:cxn modelId="{A793CCD0-15A9-4EFD-8A87-322003957528}" type="presParOf" srcId="{33238BF6-3EE8-48B6-951A-EFC02E948F5E}" destId="{F0A8D5A4-AD3C-4ABF-B217-E0EE5552A7C0}" srcOrd="2" destOrd="0" presId="urn:microsoft.com/office/officeart/2005/8/layout/orgChart1"/>
    <dgm:cxn modelId="{F89861AA-4940-4F02-BBE8-499A0EFD3DE6}" type="presParOf" srcId="{904D2B7D-D145-4CCB-B4B3-A8F0D98B2C2E}" destId="{1DA62A5C-6A9A-43FB-B909-D2ECB0B649B7}" srcOrd="2" destOrd="0" presId="urn:microsoft.com/office/officeart/2005/8/layout/orgChart1"/>
    <dgm:cxn modelId="{D184774F-7516-451D-81D9-722727E316CF}" type="presParOf" srcId="{904D2B7D-D145-4CCB-B4B3-A8F0D98B2C2E}" destId="{AE3DE5DA-C2D4-40FE-9167-9A1F45943C08}" srcOrd="3" destOrd="0" presId="urn:microsoft.com/office/officeart/2005/8/layout/orgChart1"/>
    <dgm:cxn modelId="{D468B701-7ABC-41EA-BFA1-0B05867697CB}" type="presParOf" srcId="{AE3DE5DA-C2D4-40FE-9167-9A1F45943C08}" destId="{F8905BFF-E612-41CE-9291-773972E8D78E}" srcOrd="0" destOrd="0" presId="urn:microsoft.com/office/officeart/2005/8/layout/orgChart1"/>
    <dgm:cxn modelId="{60C2C5D8-5A82-46CF-ACDB-173EB3C9275D}" type="presParOf" srcId="{F8905BFF-E612-41CE-9291-773972E8D78E}" destId="{16232597-4D0E-49FB-ABB7-593F772ADBD6}" srcOrd="0" destOrd="0" presId="urn:microsoft.com/office/officeart/2005/8/layout/orgChart1"/>
    <dgm:cxn modelId="{D29725D3-E237-4426-93D6-0FA48E600B55}" type="presParOf" srcId="{F8905BFF-E612-41CE-9291-773972E8D78E}" destId="{D46CBFE7-A4F4-4DAE-86AF-001397068060}" srcOrd="1" destOrd="0" presId="urn:microsoft.com/office/officeart/2005/8/layout/orgChart1"/>
    <dgm:cxn modelId="{D46180C8-5ED1-4E0D-95D2-A263D1AAAF10}" type="presParOf" srcId="{AE3DE5DA-C2D4-40FE-9167-9A1F45943C08}" destId="{22B4426E-172C-4E3F-8357-150560818542}" srcOrd="1" destOrd="0" presId="urn:microsoft.com/office/officeart/2005/8/layout/orgChart1"/>
    <dgm:cxn modelId="{9803F527-8602-49F9-AD27-112E485F14C9}" type="presParOf" srcId="{AE3DE5DA-C2D4-40FE-9167-9A1F45943C08}" destId="{0661607A-EBA5-45D7-A02A-B8663632A208}" srcOrd="2" destOrd="0" presId="urn:microsoft.com/office/officeart/2005/8/layout/orgChart1"/>
    <dgm:cxn modelId="{2EC398CA-EA1C-43B8-BE44-7540F027E288}" type="presParOf" srcId="{904D2B7D-D145-4CCB-B4B3-A8F0D98B2C2E}" destId="{54878450-D2C7-49C8-8A2B-14B920F877A3}" srcOrd="4" destOrd="0" presId="urn:microsoft.com/office/officeart/2005/8/layout/orgChart1"/>
    <dgm:cxn modelId="{E3D36AB8-CE58-4D33-86D6-FC50AF26D121}" type="presParOf" srcId="{904D2B7D-D145-4CCB-B4B3-A8F0D98B2C2E}" destId="{9FF48BF3-9C87-49D8-BF81-6FC3BDC6F04F}" srcOrd="5" destOrd="0" presId="urn:microsoft.com/office/officeart/2005/8/layout/orgChart1"/>
    <dgm:cxn modelId="{4A9B7227-1BB7-4951-99F9-1FBA16462E38}" type="presParOf" srcId="{9FF48BF3-9C87-49D8-BF81-6FC3BDC6F04F}" destId="{84D421FF-E7E7-40AA-A478-9722422A06A6}" srcOrd="0" destOrd="0" presId="urn:microsoft.com/office/officeart/2005/8/layout/orgChart1"/>
    <dgm:cxn modelId="{C8949963-47D4-44D9-8FB9-D83B89F58B9A}" type="presParOf" srcId="{84D421FF-E7E7-40AA-A478-9722422A06A6}" destId="{32BACA92-1AA3-48E6-8E8D-5039F867894A}" srcOrd="0" destOrd="0" presId="urn:microsoft.com/office/officeart/2005/8/layout/orgChart1"/>
    <dgm:cxn modelId="{3B3E7036-3B4B-426C-B9AD-7DAB30B1D205}" type="presParOf" srcId="{84D421FF-E7E7-40AA-A478-9722422A06A6}" destId="{B275A040-D5BA-42A4-8D39-6CC5730B07A8}" srcOrd="1" destOrd="0" presId="urn:microsoft.com/office/officeart/2005/8/layout/orgChart1"/>
    <dgm:cxn modelId="{AD52AFB4-5301-4A92-99EA-50B01B824CAB}" type="presParOf" srcId="{9FF48BF3-9C87-49D8-BF81-6FC3BDC6F04F}" destId="{688464F5-3BCE-4E13-BFC5-E9ACC0B5E1E7}" srcOrd="1" destOrd="0" presId="urn:microsoft.com/office/officeart/2005/8/layout/orgChart1"/>
    <dgm:cxn modelId="{D4198724-2C8F-489E-98F5-2C12E7A02CD0}" type="presParOf" srcId="{9FF48BF3-9C87-49D8-BF81-6FC3BDC6F04F}" destId="{D834EF78-E626-43DD-BEAC-510C3921D58B}" srcOrd="2" destOrd="0" presId="urn:microsoft.com/office/officeart/2005/8/layout/orgChart1"/>
    <dgm:cxn modelId="{B94E9AC7-8200-4864-98C8-35ADD8B90BDA}" type="presParOf" srcId="{562DCADE-CFF6-49EC-8ED4-EEE81F9A4759}" destId="{1527DA2F-643F-48C8-BF6D-0387F10ADEA6}" srcOrd="2" destOrd="0" presId="urn:microsoft.com/office/officeart/2005/8/layout/orgChart1"/>
    <dgm:cxn modelId="{28AF6013-DD9F-4136-B165-51B25CE89FAD}" type="presParOf" srcId="{1527DA2F-643F-48C8-BF6D-0387F10ADEA6}" destId="{DE4A629B-033A-4E54-A008-37286E92090D}" srcOrd="0" destOrd="0" presId="urn:microsoft.com/office/officeart/2005/8/layout/orgChart1"/>
    <dgm:cxn modelId="{9190B3BA-FB48-46E6-ADC3-427A824CD7E7}" type="presParOf" srcId="{1527DA2F-643F-48C8-BF6D-0387F10ADEA6}" destId="{7FD37B02-12DD-41F4-9B46-05052C7B44CB}" srcOrd="1" destOrd="0" presId="urn:microsoft.com/office/officeart/2005/8/layout/orgChart1"/>
    <dgm:cxn modelId="{F0D0B447-56C9-4C3E-8154-21B3D6A4047B}" type="presParOf" srcId="{7FD37B02-12DD-41F4-9B46-05052C7B44CB}" destId="{83D0E762-A6A6-4B99-B6B0-F8FA3B889948}" srcOrd="0" destOrd="0" presId="urn:microsoft.com/office/officeart/2005/8/layout/orgChart1"/>
    <dgm:cxn modelId="{1C29FDF1-D28A-485C-BF7F-652AF6A18741}" type="presParOf" srcId="{83D0E762-A6A6-4B99-B6B0-F8FA3B889948}" destId="{D9ADA092-77A8-430B-AA4D-7C4735BFAAE8}" srcOrd="0" destOrd="0" presId="urn:microsoft.com/office/officeart/2005/8/layout/orgChart1"/>
    <dgm:cxn modelId="{43309C9D-7E24-4BE6-B76A-2615473574C9}" type="presParOf" srcId="{83D0E762-A6A6-4B99-B6B0-F8FA3B889948}" destId="{5EE5B6BF-70AF-429C-93D3-414F01CA862F}" srcOrd="1" destOrd="0" presId="urn:microsoft.com/office/officeart/2005/8/layout/orgChart1"/>
    <dgm:cxn modelId="{D2479984-49F3-48AD-8A9E-6AEC2CE38389}" type="presParOf" srcId="{7FD37B02-12DD-41F4-9B46-05052C7B44CB}" destId="{83D7FE12-D04E-4C66-9B74-BF7F533A92F0}" srcOrd="1" destOrd="0" presId="urn:microsoft.com/office/officeart/2005/8/layout/orgChart1"/>
    <dgm:cxn modelId="{D2C826DA-4327-4DA7-890F-174A1F1F6660}" type="presParOf" srcId="{7FD37B02-12DD-41F4-9B46-05052C7B44CB}" destId="{D4123C07-F282-40B3-8183-5F95AD92ECCA}" srcOrd="2" destOrd="0" presId="urn:microsoft.com/office/officeart/2005/8/layout/orgChart1"/>
    <dgm:cxn modelId="{7E8FF82C-7C7F-4792-B8CC-C1F71D511E9C}" type="presParOf" srcId="{1527DA2F-643F-48C8-BF6D-0387F10ADEA6}" destId="{2186CE2C-1E2F-402B-AC12-2D8BA6BD46F4}" srcOrd="2" destOrd="0" presId="urn:microsoft.com/office/officeart/2005/8/layout/orgChart1"/>
    <dgm:cxn modelId="{37D0D010-4605-4F0D-B2BA-8B4AECFF7946}" type="presParOf" srcId="{1527DA2F-643F-48C8-BF6D-0387F10ADEA6}" destId="{D27D103D-B2B1-44A6-AF9B-40C783D07476}" srcOrd="3" destOrd="0" presId="urn:microsoft.com/office/officeart/2005/8/layout/orgChart1"/>
    <dgm:cxn modelId="{E4EC9333-CE42-4287-9DED-2816B07D1A03}" type="presParOf" srcId="{D27D103D-B2B1-44A6-AF9B-40C783D07476}" destId="{AB2BDC77-1C6C-4323-80A0-46F88B905BC3}" srcOrd="0" destOrd="0" presId="urn:microsoft.com/office/officeart/2005/8/layout/orgChart1"/>
    <dgm:cxn modelId="{00E04DB4-3DDD-4612-930D-E899D1C05AF2}" type="presParOf" srcId="{AB2BDC77-1C6C-4323-80A0-46F88B905BC3}" destId="{1E59B797-F326-4B7E-8365-06C69737627E}" srcOrd="0" destOrd="0" presId="urn:microsoft.com/office/officeart/2005/8/layout/orgChart1"/>
    <dgm:cxn modelId="{410B1B8C-3C24-4D9A-AB47-27ACC1A2D1C9}" type="presParOf" srcId="{AB2BDC77-1C6C-4323-80A0-46F88B905BC3}" destId="{2C11B46D-3E89-402E-8E98-C72958BA2626}" srcOrd="1" destOrd="0" presId="urn:microsoft.com/office/officeart/2005/8/layout/orgChart1"/>
    <dgm:cxn modelId="{F071AC56-CD34-4E65-BD20-9A48DCD52F34}" type="presParOf" srcId="{D27D103D-B2B1-44A6-AF9B-40C783D07476}" destId="{124B4120-5307-4BAB-A209-3B5CC2792CE7}" srcOrd="1" destOrd="0" presId="urn:microsoft.com/office/officeart/2005/8/layout/orgChart1"/>
    <dgm:cxn modelId="{DA0DD623-69E3-4C0D-9625-FABBADAABB4B}" type="presParOf" srcId="{D27D103D-B2B1-44A6-AF9B-40C783D07476}" destId="{F8098D22-5FE5-427F-95F3-8BCC6EA2038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8184ED-F9FC-4074-9CCE-458EA3B9736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fr-FR"/>
        </a:p>
      </dgm:t>
    </dgm:pt>
    <dgm:pt modelId="{BCED2525-B988-4271-8F52-1738869C0F1A}">
      <dgm:prSet phldrT="[Текст]"/>
      <dgm:spPr/>
      <dgm:t>
        <a:bodyPr/>
        <a:lstStyle/>
        <a:p>
          <a:r>
            <a:rPr lang="ka-GE" b="1" dirty="0" smtClean="0">
              <a:solidFill>
                <a:srgbClr val="C00000"/>
              </a:solidFill>
              <a:effectLst>
                <a:outerShdw blurRad="38100" dist="38100" dir="2700000" algn="tl">
                  <a:srgbClr val="000000">
                    <a:alpha val="43137"/>
                  </a:srgbClr>
                </a:outerShdw>
              </a:effectLst>
            </a:rPr>
            <a:t>უცნაური ადამიანი</a:t>
          </a:r>
          <a:endParaRPr lang="fr-FR" b="1" dirty="0">
            <a:solidFill>
              <a:srgbClr val="C00000"/>
            </a:solidFill>
            <a:effectLst>
              <a:outerShdw blurRad="38100" dist="38100" dir="2700000" algn="tl">
                <a:srgbClr val="000000">
                  <a:alpha val="43137"/>
                </a:srgbClr>
              </a:outerShdw>
            </a:effectLst>
          </a:endParaRPr>
        </a:p>
      </dgm:t>
    </dgm:pt>
    <dgm:pt modelId="{54F239D1-9AAD-41B1-9019-3BE2F65EF6CE}" type="parTrans" cxnId="{2C35DD4A-BC48-4380-ACA7-C9AA951F8F37}">
      <dgm:prSet/>
      <dgm:spPr/>
      <dgm:t>
        <a:bodyPr/>
        <a:lstStyle/>
        <a:p>
          <a:endParaRPr lang="fr-FR"/>
        </a:p>
      </dgm:t>
    </dgm:pt>
    <dgm:pt modelId="{B2096C84-DFDF-4948-83DA-63797BE8119B}" type="sibTrans" cxnId="{2C35DD4A-BC48-4380-ACA7-C9AA951F8F37}">
      <dgm:prSet/>
      <dgm:spPr/>
      <dgm:t>
        <a:bodyPr/>
        <a:lstStyle/>
        <a:p>
          <a:endParaRPr lang="fr-FR"/>
        </a:p>
      </dgm:t>
    </dgm:pt>
    <dgm:pt modelId="{EA437D65-B096-4E96-8715-5E48E9D90560}" type="asst">
      <dgm:prSet phldrT="[Текст]"/>
      <dgm:spPr/>
      <dgm:t>
        <a:bodyPr/>
        <a:lstStyle/>
        <a:p>
          <a:r>
            <a:rPr lang="ka-GE" b="1" dirty="0" smtClean="0">
              <a:solidFill>
                <a:schemeClr val="tx1"/>
              </a:solidFill>
              <a:effectLst>
                <a:outerShdw blurRad="38100" dist="38100" dir="2700000" algn="tl">
                  <a:srgbClr val="000000">
                    <a:alpha val="43137"/>
                  </a:srgbClr>
                </a:outerShdw>
              </a:effectLst>
            </a:rPr>
            <a:t>იდიოტი</a:t>
          </a:r>
          <a:endParaRPr lang="fr-FR" b="1" dirty="0">
            <a:solidFill>
              <a:schemeClr val="tx1"/>
            </a:solidFill>
            <a:effectLst>
              <a:outerShdw blurRad="38100" dist="38100" dir="2700000" algn="tl">
                <a:srgbClr val="000000">
                  <a:alpha val="43137"/>
                </a:srgbClr>
              </a:outerShdw>
            </a:effectLst>
          </a:endParaRPr>
        </a:p>
      </dgm:t>
    </dgm:pt>
    <dgm:pt modelId="{BF0AE2BF-58E9-47CA-83D0-CBB69AA85437}" type="parTrans" cxnId="{8FC4CC22-BD42-4C50-88A9-BA123A85430D}">
      <dgm:prSet/>
      <dgm:spPr/>
      <dgm:t>
        <a:bodyPr/>
        <a:lstStyle/>
        <a:p>
          <a:endParaRPr lang="fr-FR"/>
        </a:p>
      </dgm:t>
    </dgm:pt>
    <dgm:pt modelId="{D29ECDA1-179C-44A3-B497-9DBB3C59CA33}" type="sibTrans" cxnId="{8FC4CC22-BD42-4C50-88A9-BA123A85430D}">
      <dgm:prSet/>
      <dgm:spPr/>
      <dgm:t>
        <a:bodyPr/>
        <a:lstStyle/>
        <a:p>
          <a:endParaRPr lang="fr-FR"/>
        </a:p>
      </dgm:t>
    </dgm:pt>
    <dgm:pt modelId="{F2054DCE-48D2-48A4-969D-C39BD1656ECF}">
      <dgm:prSet phldrT="[Текст]"/>
      <dgm:spPr/>
      <dgm:t>
        <a:bodyPr/>
        <a:lstStyle/>
        <a:p>
          <a:r>
            <a:rPr lang="ka-GE" b="1" dirty="0" smtClean="0">
              <a:solidFill>
                <a:schemeClr val="tx1"/>
              </a:solidFill>
              <a:effectLst>
                <a:outerShdw blurRad="38100" dist="38100" dir="2700000" algn="tl">
                  <a:srgbClr val="000000">
                    <a:alpha val="43137"/>
                  </a:srgbClr>
                </a:outerShdw>
              </a:effectLst>
            </a:rPr>
            <a:t>ქრისტე</a:t>
          </a:r>
          <a:endParaRPr lang="fr-FR" b="1" dirty="0">
            <a:solidFill>
              <a:schemeClr val="tx1"/>
            </a:solidFill>
            <a:effectLst>
              <a:outerShdw blurRad="38100" dist="38100" dir="2700000" algn="tl">
                <a:srgbClr val="000000">
                  <a:alpha val="43137"/>
                </a:srgbClr>
              </a:outerShdw>
            </a:effectLst>
          </a:endParaRPr>
        </a:p>
      </dgm:t>
    </dgm:pt>
    <dgm:pt modelId="{AE398A93-C5A6-4AC3-B746-95A26E26DDC9}" type="parTrans" cxnId="{F2798A8D-E7D3-4FD7-9120-4C0ABADBA2BA}">
      <dgm:prSet/>
      <dgm:spPr/>
      <dgm:t>
        <a:bodyPr/>
        <a:lstStyle/>
        <a:p>
          <a:endParaRPr lang="fr-FR"/>
        </a:p>
      </dgm:t>
    </dgm:pt>
    <dgm:pt modelId="{DA2AF02D-E770-4638-A902-63BA2D72BDE5}" type="sibTrans" cxnId="{F2798A8D-E7D3-4FD7-9120-4C0ABADBA2BA}">
      <dgm:prSet/>
      <dgm:spPr/>
      <dgm:t>
        <a:bodyPr/>
        <a:lstStyle/>
        <a:p>
          <a:endParaRPr lang="fr-FR"/>
        </a:p>
      </dgm:t>
    </dgm:pt>
    <dgm:pt modelId="{9A9D2A08-B10D-4F16-BAC4-1FFA0CFCA6F5}">
      <dgm:prSet phldrT="[Текст]"/>
      <dgm:spPr/>
      <dgm:t>
        <a:bodyPr/>
        <a:lstStyle/>
        <a:p>
          <a:r>
            <a:rPr lang="ka-GE" b="1" dirty="0" smtClean="0">
              <a:solidFill>
                <a:schemeClr val="tx1"/>
              </a:solidFill>
            </a:rPr>
            <a:t>მიმტევებელი</a:t>
          </a:r>
          <a:endParaRPr lang="fr-FR" b="1" dirty="0">
            <a:solidFill>
              <a:schemeClr val="tx1"/>
            </a:solidFill>
          </a:endParaRPr>
        </a:p>
      </dgm:t>
    </dgm:pt>
    <dgm:pt modelId="{5DD689D0-D681-4601-9C43-E250321DBD35}" type="parTrans" cxnId="{9C1CB100-2658-4E6F-994E-71406E0A678B}">
      <dgm:prSet/>
      <dgm:spPr/>
      <dgm:t>
        <a:bodyPr/>
        <a:lstStyle/>
        <a:p>
          <a:endParaRPr lang="fr-FR"/>
        </a:p>
      </dgm:t>
    </dgm:pt>
    <dgm:pt modelId="{3BBA5976-499E-403B-84F7-B515AFE22E28}" type="sibTrans" cxnId="{9C1CB100-2658-4E6F-994E-71406E0A678B}">
      <dgm:prSet/>
      <dgm:spPr/>
      <dgm:t>
        <a:bodyPr/>
        <a:lstStyle/>
        <a:p>
          <a:endParaRPr lang="fr-FR"/>
        </a:p>
      </dgm:t>
    </dgm:pt>
    <dgm:pt modelId="{3FDAC8EA-D080-414D-86CE-32A9F5687C84}">
      <dgm:prSet phldrT="[Текст]"/>
      <dgm:spPr/>
      <dgm:t>
        <a:bodyPr/>
        <a:lstStyle/>
        <a:p>
          <a:r>
            <a:rPr lang="ka-GE" b="1" dirty="0" smtClean="0">
              <a:solidFill>
                <a:schemeClr val="tx1"/>
              </a:solidFill>
            </a:rPr>
            <a:t>პატიოსანი</a:t>
          </a:r>
          <a:endParaRPr lang="fr-FR" b="1" dirty="0">
            <a:solidFill>
              <a:schemeClr val="tx1"/>
            </a:solidFill>
          </a:endParaRPr>
        </a:p>
      </dgm:t>
    </dgm:pt>
    <dgm:pt modelId="{F902E8B8-49D7-448B-A938-818E72BEBF8C}" type="parTrans" cxnId="{D18E101B-77A3-43A7-959D-1EC9D44D142D}">
      <dgm:prSet/>
      <dgm:spPr/>
      <dgm:t>
        <a:bodyPr/>
        <a:lstStyle/>
        <a:p>
          <a:endParaRPr lang="fr-FR"/>
        </a:p>
      </dgm:t>
    </dgm:pt>
    <dgm:pt modelId="{B5E90708-2B5E-4895-8CC2-B1FE2F9C8A86}" type="sibTrans" cxnId="{D18E101B-77A3-43A7-959D-1EC9D44D142D}">
      <dgm:prSet/>
      <dgm:spPr/>
      <dgm:t>
        <a:bodyPr/>
        <a:lstStyle/>
        <a:p>
          <a:endParaRPr lang="fr-FR"/>
        </a:p>
      </dgm:t>
    </dgm:pt>
    <dgm:pt modelId="{58B7AA37-2383-4F26-89FD-86C5CAE8A9EF}" type="asst">
      <dgm:prSet/>
      <dgm:spPr/>
      <dgm:t>
        <a:bodyPr/>
        <a:lstStyle/>
        <a:p>
          <a:r>
            <a:rPr lang="ka-GE" b="1" dirty="0" smtClean="0">
              <a:solidFill>
                <a:schemeClr val="tx1"/>
              </a:solidFill>
              <a:effectLst>
                <a:outerShdw blurRad="38100" dist="38100" dir="2700000" algn="tl">
                  <a:srgbClr val="000000">
                    <a:alpha val="43137"/>
                  </a:srgbClr>
                </a:outerShdw>
              </a:effectLst>
            </a:rPr>
            <a:t>იდეალური</a:t>
          </a:r>
          <a:endParaRPr lang="fr-FR" b="1" dirty="0">
            <a:solidFill>
              <a:schemeClr val="tx1"/>
            </a:solidFill>
            <a:effectLst>
              <a:outerShdw blurRad="38100" dist="38100" dir="2700000" algn="tl">
                <a:srgbClr val="000000">
                  <a:alpha val="43137"/>
                </a:srgbClr>
              </a:outerShdw>
            </a:effectLst>
          </a:endParaRPr>
        </a:p>
      </dgm:t>
    </dgm:pt>
    <dgm:pt modelId="{D8884FC1-0B79-496F-A1B1-78DFD76FF41F}" type="parTrans" cxnId="{9AF1E906-2773-4783-9DB4-A52E19F2C4F2}">
      <dgm:prSet/>
      <dgm:spPr/>
      <dgm:t>
        <a:bodyPr/>
        <a:lstStyle/>
        <a:p>
          <a:endParaRPr lang="fr-FR"/>
        </a:p>
      </dgm:t>
    </dgm:pt>
    <dgm:pt modelId="{1AFD7070-3326-4AF7-B169-25C8612E3C46}" type="sibTrans" cxnId="{9AF1E906-2773-4783-9DB4-A52E19F2C4F2}">
      <dgm:prSet/>
      <dgm:spPr/>
      <dgm:t>
        <a:bodyPr/>
        <a:lstStyle/>
        <a:p>
          <a:endParaRPr lang="fr-FR"/>
        </a:p>
      </dgm:t>
    </dgm:pt>
    <dgm:pt modelId="{E159EDA1-A99D-46B2-B0E3-A9B7800505C5}" type="pres">
      <dgm:prSet presAssocID="{258184ED-F9FC-4074-9CCE-458EA3B97365}" presName="hierChild1" presStyleCnt="0">
        <dgm:presLayoutVars>
          <dgm:orgChart val="1"/>
          <dgm:chPref val="1"/>
          <dgm:dir/>
          <dgm:animOne val="branch"/>
          <dgm:animLvl val="lvl"/>
          <dgm:resizeHandles/>
        </dgm:presLayoutVars>
      </dgm:prSet>
      <dgm:spPr/>
      <dgm:t>
        <a:bodyPr/>
        <a:lstStyle/>
        <a:p>
          <a:endParaRPr lang="fr-FR"/>
        </a:p>
      </dgm:t>
    </dgm:pt>
    <dgm:pt modelId="{562DCADE-CFF6-49EC-8ED4-EEE81F9A4759}" type="pres">
      <dgm:prSet presAssocID="{BCED2525-B988-4271-8F52-1738869C0F1A}" presName="hierRoot1" presStyleCnt="0">
        <dgm:presLayoutVars>
          <dgm:hierBranch val="init"/>
        </dgm:presLayoutVars>
      </dgm:prSet>
      <dgm:spPr/>
    </dgm:pt>
    <dgm:pt modelId="{92A393A4-796F-46B4-ACE1-1C14177DB21C}" type="pres">
      <dgm:prSet presAssocID="{BCED2525-B988-4271-8F52-1738869C0F1A}" presName="rootComposite1" presStyleCnt="0"/>
      <dgm:spPr/>
    </dgm:pt>
    <dgm:pt modelId="{F66A1747-6ABC-4CAF-8781-F3A7265C690D}" type="pres">
      <dgm:prSet presAssocID="{BCED2525-B988-4271-8F52-1738869C0F1A}" presName="rootText1" presStyleLbl="node0" presStyleIdx="0" presStyleCnt="1" custScaleX="189444">
        <dgm:presLayoutVars>
          <dgm:chPref val="3"/>
        </dgm:presLayoutVars>
      </dgm:prSet>
      <dgm:spPr/>
      <dgm:t>
        <a:bodyPr/>
        <a:lstStyle/>
        <a:p>
          <a:endParaRPr lang="fr-FR"/>
        </a:p>
      </dgm:t>
    </dgm:pt>
    <dgm:pt modelId="{9A9C46A0-5EC2-4EC0-B7F2-829BC64383FA}" type="pres">
      <dgm:prSet presAssocID="{BCED2525-B988-4271-8F52-1738869C0F1A}" presName="rootConnector1" presStyleLbl="node1" presStyleIdx="0" presStyleCnt="0"/>
      <dgm:spPr/>
      <dgm:t>
        <a:bodyPr/>
        <a:lstStyle/>
        <a:p>
          <a:endParaRPr lang="fr-FR"/>
        </a:p>
      </dgm:t>
    </dgm:pt>
    <dgm:pt modelId="{904D2B7D-D145-4CCB-B4B3-A8F0D98B2C2E}" type="pres">
      <dgm:prSet presAssocID="{BCED2525-B988-4271-8F52-1738869C0F1A}" presName="hierChild2" presStyleCnt="0"/>
      <dgm:spPr/>
    </dgm:pt>
    <dgm:pt modelId="{07B643BF-9241-4F9D-A9B8-DBF9B75093CB}" type="pres">
      <dgm:prSet presAssocID="{AE398A93-C5A6-4AC3-B746-95A26E26DDC9}" presName="Name37" presStyleLbl="parChTrans1D2" presStyleIdx="0" presStyleCnt="5"/>
      <dgm:spPr/>
      <dgm:t>
        <a:bodyPr/>
        <a:lstStyle/>
        <a:p>
          <a:endParaRPr lang="fr-FR"/>
        </a:p>
      </dgm:t>
    </dgm:pt>
    <dgm:pt modelId="{33238BF6-3EE8-48B6-951A-EFC02E948F5E}" type="pres">
      <dgm:prSet presAssocID="{F2054DCE-48D2-48A4-969D-C39BD1656ECF}" presName="hierRoot2" presStyleCnt="0">
        <dgm:presLayoutVars>
          <dgm:hierBranch val="init"/>
        </dgm:presLayoutVars>
      </dgm:prSet>
      <dgm:spPr/>
    </dgm:pt>
    <dgm:pt modelId="{3FF44117-82B0-4F1B-BF77-87B21F1BAF12}" type="pres">
      <dgm:prSet presAssocID="{F2054DCE-48D2-48A4-969D-C39BD1656ECF}" presName="rootComposite" presStyleCnt="0"/>
      <dgm:spPr/>
    </dgm:pt>
    <dgm:pt modelId="{29D86DF6-6B51-4136-939D-275A3BB78689}" type="pres">
      <dgm:prSet presAssocID="{F2054DCE-48D2-48A4-969D-C39BD1656ECF}" presName="rootText" presStyleLbl="node2" presStyleIdx="0" presStyleCnt="3" custLinFactNeighborX="-3838" custLinFactNeighborY="-439">
        <dgm:presLayoutVars>
          <dgm:chPref val="3"/>
        </dgm:presLayoutVars>
      </dgm:prSet>
      <dgm:spPr/>
      <dgm:t>
        <a:bodyPr/>
        <a:lstStyle/>
        <a:p>
          <a:endParaRPr lang="fr-FR"/>
        </a:p>
      </dgm:t>
    </dgm:pt>
    <dgm:pt modelId="{4A2B3C66-5A8C-4BFF-A1C7-2CEFFEDEF180}" type="pres">
      <dgm:prSet presAssocID="{F2054DCE-48D2-48A4-969D-C39BD1656ECF}" presName="rootConnector" presStyleLbl="node2" presStyleIdx="0" presStyleCnt="3"/>
      <dgm:spPr/>
      <dgm:t>
        <a:bodyPr/>
        <a:lstStyle/>
        <a:p>
          <a:endParaRPr lang="fr-FR"/>
        </a:p>
      </dgm:t>
    </dgm:pt>
    <dgm:pt modelId="{74F32208-65F9-4518-A493-655DE6ED03FF}" type="pres">
      <dgm:prSet presAssocID="{F2054DCE-48D2-48A4-969D-C39BD1656ECF}" presName="hierChild4" presStyleCnt="0"/>
      <dgm:spPr/>
    </dgm:pt>
    <dgm:pt modelId="{F0A8D5A4-AD3C-4ABF-B217-E0EE5552A7C0}" type="pres">
      <dgm:prSet presAssocID="{F2054DCE-48D2-48A4-969D-C39BD1656ECF}" presName="hierChild5" presStyleCnt="0"/>
      <dgm:spPr/>
    </dgm:pt>
    <dgm:pt modelId="{1DA62A5C-6A9A-43FB-B909-D2ECB0B649B7}" type="pres">
      <dgm:prSet presAssocID="{5DD689D0-D681-4601-9C43-E250321DBD35}" presName="Name37" presStyleLbl="parChTrans1D2" presStyleIdx="1" presStyleCnt="5"/>
      <dgm:spPr/>
      <dgm:t>
        <a:bodyPr/>
        <a:lstStyle/>
        <a:p>
          <a:endParaRPr lang="fr-FR"/>
        </a:p>
      </dgm:t>
    </dgm:pt>
    <dgm:pt modelId="{AE3DE5DA-C2D4-40FE-9167-9A1F45943C08}" type="pres">
      <dgm:prSet presAssocID="{9A9D2A08-B10D-4F16-BAC4-1FFA0CFCA6F5}" presName="hierRoot2" presStyleCnt="0">
        <dgm:presLayoutVars>
          <dgm:hierBranch val="init"/>
        </dgm:presLayoutVars>
      </dgm:prSet>
      <dgm:spPr/>
    </dgm:pt>
    <dgm:pt modelId="{F8905BFF-E612-41CE-9291-773972E8D78E}" type="pres">
      <dgm:prSet presAssocID="{9A9D2A08-B10D-4F16-BAC4-1FFA0CFCA6F5}" presName="rootComposite" presStyleCnt="0"/>
      <dgm:spPr/>
    </dgm:pt>
    <dgm:pt modelId="{16232597-4D0E-49FB-ABB7-593F772ADBD6}" type="pres">
      <dgm:prSet presAssocID="{9A9D2A08-B10D-4F16-BAC4-1FFA0CFCA6F5}" presName="rootText" presStyleLbl="node2" presStyleIdx="1" presStyleCnt="3" custLinFactNeighborX="1058" custLinFactNeighborY="-439">
        <dgm:presLayoutVars>
          <dgm:chPref val="3"/>
        </dgm:presLayoutVars>
      </dgm:prSet>
      <dgm:spPr/>
      <dgm:t>
        <a:bodyPr/>
        <a:lstStyle/>
        <a:p>
          <a:endParaRPr lang="fr-FR"/>
        </a:p>
      </dgm:t>
    </dgm:pt>
    <dgm:pt modelId="{D46CBFE7-A4F4-4DAE-86AF-001397068060}" type="pres">
      <dgm:prSet presAssocID="{9A9D2A08-B10D-4F16-BAC4-1FFA0CFCA6F5}" presName="rootConnector" presStyleLbl="node2" presStyleIdx="1" presStyleCnt="3"/>
      <dgm:spPr/>
      <dgm:t>
        <a:bodyPr/>
        <a:lstStyle/>
        <a:p>
          <a:endParaRPr lang="fr-FR"/>
        </a:p>
      </dgm:t>
    </dgm:pt>
    <dgm:pt modelId="{22B4426E-172C-4E3F-8357-150560818542}" type="pres">
      <dgm:prSet presAssocID="{9A9D2A08-B10D-4F16-BAC4-1FFA0CFCA6F5}" presName="hierChild4" presStyleCnt="0"/>
      <dgm:spPr/>
    </dgm:pt>
    <dgm:pt modelId="{0661607A-EBA5-45D7-A02A-B8663632A208}" type="pres">
      <dgm:prSet presAssocID="{9A9D2A08-B10D-4F16-BAC4-1FFA0CFCA6F5}" presName="hierChild5" presStyleCnt="0"/>
      <dgm:spPr/>
    </dgm:pt>
    <dgm:pt modelId="{54878450-D2C7-49C8-8A2B-14B920F877A3}" type="pres">
      <dgm:prSet presAssocID="{F902E8B8-49D7-448B-A938-818E72BEBF8C}" presName="Name37" presStyleLbl="parChTrans1D2" presStyleIdx="2" presStyleCnt="5"/>
      <dgm:spPr/>
      <dgm:t>
        <a:bodyPr/>
        <a:lstStyle/>
        <a:p>
          <a:endParaRPr lang="fr-FR"/>
        </a:p>
      </dgm:t>
    </dgm:pt>
    <dgm:pt modelId="{9FF48BF3-9C87-49D8-BF81-6FC3BDC6F04F}" type="pres">
      <dgm:prSet presAssocID="{3FDAC8EA-D080-414D-86CE-32A9F5687C84}" presName="hierRoot2" presStyleCnt="0">
        <dgm:presLayoutVars>
          <dgm:hierBranch val="init"/>
        </dgm:presLayoutVars>
      </dgm:prSet>
      <dgm:spPr/>
    </dgm:pt>
    <dgm:pt modelId="{84D421FF-E7E7-40AA-A478-9722422A06A6}" type="pres">
      <dgm:prSet presAssocID="{3FDAC8EA-D080-414D-86CE-32A9F5687C84}" presName="rootComposite" presStyleCnt="0"/>
      <dgm:spPr/>
    </dgm:pt>
    <dgm:pt modelId="{32BACA92-1AA3-48E6-8E8D-5039F867894A}" type="pres">
      <dgm:prSet presAssocID="{3FDAC8EA-D080-414D-86CE-32A9F5687C84}" presName="rootText" presStyleLbl="node2" presStyleIdx="2" presStyleCnt="3">
        <dgm:presLayoutVars>
          <dgm:chPref val="3"/>
        </dgm:presLayoutVars>
      </dgm:prSet>
      <dgm:spPr/>
      <dgm:t>
        <a:bodyPr/>
        <a:lstStyle/>
        <a:p>
          <a:endParaRPr lang="fr-FR"/>
        </a:p>
      </dgm:t>
    </dgm:pt>
    <dgm:pt modelId="{B275A040-D5BA-42A4-8D39-6CC5730B07A8}" type="pres">
      <dgm:prSet presAssocID="{3FDAC8EA-D080-414D-86CE-32A9F5687C84}" presName="rootConnector" presStyleLbl="node2" presStyleIdx="2" presStyleCnt="3"/>
      <dgm:spPr/>
      <dgm:t>
        <a:bodyPr/>
        <a:lstStyle/>
        <a:p>
          <a:endParaRPr lang="fr-FR"/>
        </a:p>
      </dgm:t>
    </dgm:pt>
    <dgm:pt modelId="{688464F5-3BCE-4E13-BFC5-E9ACC0B5E1E7}" type="pres">
      <dgm:prSet presAssocID="{3FDAC8EA-D080-414D-86CE-32A9F5687C84}" presName="hierChild4" presStyleCnt="0"/>
      <dgm:spPr/>
    </dgm:pt>
    <dgm:pt modelId="{D834EF78-E626-43DD-BEAC-510C3921D58B}" type="pres">
      <dgm:prSet presAssocID="{3FDAC8EA-D080-414D-86CE-32A9F5687C84}" presName="hierChild5" presStyleCnt="0"/>
      <dgm:spPr/>
    </dgm:pt>
    <dgm:pt modelId="{1527DA2F-643F-48C8-BF6D-0387F10ADEA6}" type="pres">
      <dgm:prSet presAssocID="{BCED2525-B988-4271-8F52-1738869C0F1A}" presName="hierChild3" presStyleCnt="0"/>
      <dgm:spPr/>
    </dgm:pt>
    <dgm:pt modelId="{DE4A629B-033A-4E54-A008-37286E92090D}" type="pres">
      <dgm:prSet presAssocID="{BF0AE2BF-58E9-47CA-83D0-CBB69AA85437}" presName="Name111" presStyleLbl="parChTrans1D2" presStyleIdx="3" presStyleCnt="5"/>
      <dgm:spPr/>
      <dgm:t>
        <a:bodyPr/>
        <a:lstStyle/>
        <a:p>
          <a:endParaRPr lang="fr-FR"/>
        </a:p>
      </dgm:t>
    </dgm:pt>
    <dgm:pt modelId="{7FD37B02-12DD-41F4-9B46-05052C7B44CB}" type="pres">
      <dgm:prSet presAssocID="{EA437D65-B096-4E96-8715-5E48E9D90560}" presName="hierRoot3" presStyleCnt="0">
        <dgm:presLayoutVars>
          <dgm:hierBranch val="init"/>
        </dgm:presLayoutVars>
      </dgm:prSet>
      <dgm:spPr/>
    </dgm:pt>
    <dgm:pt modelId="{83D0E762-A6A6-4B99-B6B0-F8FA3B889948}" type="pres">
      <dgm:prSet presAssocID="{EA437D65-B096-4E96-8715-5E48E9D90560}" presName="rootComposite3" presStyleCnt="0"/>
      <dgm:spPr/>
    </dgm:pt>
    <dgm:pt modelId="{D9ADA092-77A8-430B-AA4D-7C4735BFAAE8}" type="pres">
      <dgm:prSet presAssocID="{EA437D65-B096-4E96-8715-5E48E9D90560}" presName="rootText3" presStyleLbl="asst1" presStyleIdx="0" presStyleCnt="2" custScaleX="124077" custLinFactNeighborX="-2111" custLinFactNeighborY="-3411">
        <dgm:presLayoutVars>
          <dgm:chPref val="3"/>
        </dgm:presLayoutVars>
      </dgm:prSet>
      <dgm:spPr/>
      <dgm:t>
        <a:bodyPr/>
        <a:lstStyle/>
        <a:p>
          <a:endParaRPr lang="fr-FR"/>
        </a:p>
      </dgm:t>
    </dgm:pt>
    <dgm:pt modelId="{5EE5B6BF-70AF-429C-93D3-414F01CA862F}" type="pres">
      <dgm:prSet presAssocID="{EA437D65-B096-4E96-8715-5E48E9D90560}" presName="rootConnector3" presStyleLbl="asst1" presStyleIdx="0" presStyleCnt="2"/>
      <dgm:spPr/>
      <dgm:t>
        <a:bodyPr/>
        <a:lstStyle/>
        <a:p>
          <a:endParaRPr lang="fr-FR"/>
        </a:p>
      </dgm:t>
    </dgm:pt>
    <dgm:pt modelId="{83D7FE12-D04E-4C66-9B74-BF7F533A92F0}" type="pres">
      <dgm:prSet presAssocID="{EA437D65-B096-4E96-8715-5E48E9D90560}" presName="hierChild6" presStyleCnt="0"/>
      <dgm:spPr/>
    </dgm:pt>
    <dgm:pt modelId="{D4123C07-F282-40B3-8183-5F95AD92ECCA}" type="pres">
      <dgm:prSet presAssocID="{EA437D65-B096-4E96-8715-5E48E9D90560}" presName="hierChild7" presStyleCnt="0"/>
      <dgm:spPr/>
    </dgm:pt>
    <dgm:pt modelId="{2186CE2C-1E2F-402B-AC12-2D8BA6BD46F4}" type="pres">
      <dgm:prSet presAssocID="{D8884FC1-0B79-496F-A1B1-78DFD76FF41F}" presName="Name111" presStyleLbl="parChTrans1D2" presStyleIdx="4" presStyleCnt="5"/>
      <dgm:spPr/>
      <dgm:t>
        <a:bodyPr/>
        <a:lstStyle/>
        <a:p>
          <a:endParaRPr lang="fr-FR"/>
        </a:p>
      </dgm:t>
    </dgm:pt>
    <dgm:pt modelId="{D27D103D-B2B1-44A6-AF9B-40C783D07476}" type="pres">
      <dgm:prSet presAssocID="{58B7AA37-2383-4F26-89FD-86C5CAE8A9EF}" presName="hierRoot3" presStyleCnt="0">
        <dgm:presLayoutVars>
          <dgm:hierBranch val="init"/>
        </dgm:presLayoutVars>
      </dgm:prSet>
      <dgm:spPr/>
    </dgm:pt>
    <dgm:pt modelId="{AB2BDC77-1C6C-4323-80A0-46F88B905BC3}" type="pres">
      <dgm:prSet presAssocID="{58B7AA37-2383-4F26-89FD-86C5CAE8A9EF}" presName="rootComposite3" presStyleCnt="0"/>
      <dgm:spPr/>
    </dgm:pt>
    <dgm:pt modelId="{1E59B797-F326-4B7E-8365-06C69737627E}" type="pres">
      <dgm:prSet presAssocID="{58B7AA37-2383-4F26-89FD-86C5CAE8A9EF}" presName="rootText3" presStyleLbl="asst1" presStyleIdx="1" presStyleCnt="2" custScaleX="126847" custLinFactNeighborX="1599" custLinFactNeighborY="-3410">
        <dgm:presLayoutVars>
          <dgm:chPref val="3"/>
        </dgm:presLayoutVars>
      </dgm:prSet>
      <dgm:spPr/>
      <dgm:t>
        <a:bodyPr/>
        <a:lstStyle/>
        <a:p>
          <a:endParaRPr lang="fr-FR"/>
        </a:p>
      </dgm:t>
    </dgm:pt>
    <dgm:pt modelId="{2C11B46D-3E89-402E-8E98-C72958BA2626}" type="pres">
      <dgm:prSet presAssocID="{58B7AA37-2383-4F26-89FD-86C5CAE8A9EF}" presName="rootConnector3" presStyleLbl="asst1" presStyleIdx="1" presStyleCnt="2"/>
      <dgm:spPr/>
      <dgm:t>
        <a:bodyPr/>
        <a:lstStyle/>
        <a:p>
          <a:endParaRPr lang="fr-FR"/>
        </a:p>
      </dgm:t>
    </dgm:pt>
    <dgm:pt modelId="{124B4120-5307-4BAB-A209-3B5CC2792CE7}" type="pres">
      <dgm:prSet presAssocID="{58B7AA37-2383-4F26-89FD-86C5CAE8A9EF}" presName="hierChild6" presStyleCnt="0"/>
      <dgm:spPr/>
    </dgm:pt>
    <dgm:pt modelId="{F8098D22-5FE5-427F-95F3-8BCC6EA2038B}" type="pres">
      <dgm:prSet presAssocID="{58B7AA37-2383-4F26-89FD-86C5CAE8A9EF}" presName="hierChild7" presStyleCnt="0"/>
      <dgm:spPr/>
    </dgm:pt>
  </dgm:ptLst>
  <dgm:cxnLst>
    <dgm:cxn modelId="{F2798A8D-E7D3-4FD7-9120-4C0ABADBA2BA}" srcId="{BCED2525-B988-4271-8F52-1738869C0F1A}" destId="{F2054DCE-48D2-48A4-969D-C39BD1656ECF}" srcOrd="2" destOrd="0" parTransId="{AE398A93-C5A6-4AC3-B746-95A26E26DDC9}" sibTransId="{DA2AF02D-E770-4638-A902-63BA2D72BDE5}"/>
    <dgm:cxn modelId="{D18E101B-77A3-43A7-959D-1EC9D44D142D}" srcId="{BCED2525-B988-4271-8F52-1738869C0F1A}" destId="{3FDAC8EA-D080-414D-86CE-32A9F5687C84}" srcOrd="4" destOrd="0" parTransId="{F902E8B8-49D7-448B-A938-818E72BEBF8C}" sibTransId="{B5E90708-2B5E-4895-8CC2-B1FE2F9C8A86}"/>
    <dgm:cxn modelId="{85168A47-9C68-4EA3-86CF-2A81B7DC41E6}" type="presOf" srcId="{BCED2525-B988-4271-8F52-1738869C0F1A}" destId="{F66A1747-6ABC-4CAF-8781-F3A7265C690D}" srcOrd="0" destOrd="0" presId="urn:microsoft.com/office/officeart/2005/8/layout/orgChart1"/>
    <dgm:cxn modelId="{6D9DAB92-75DE-47ED-8A1B-2ED888ACD642}" type="presOf" srcId="{58B7AA37-2383-4F26-89FD-86C5CAE8A9EF}" destId="{2C11B46D-3E89-402E-8E98-C72958BA2626}" srcOrd="1" destOrd="0" presId="urn:microsoft.com/office/officeart/2005/8/layout/orgChart1"/>
    <dgm:cxn modelId="{9AF1E906-2773-4783-9DB4-A52E19F2C4F2}" srcId="{BCED2525-B988-4271-8F52-1738869C0F1A}" destId="{58B7AA37-2383-4F26-89FD-86C5CAE8A9EF}" srcOrd="1" destOrd="0" parTransId="{D8884FC1-0B79-496F-A1B1-78DFD76FF41F}" sibTransId="{1AFD7070-3326-4AF7-B169-25C8612E3C46}"/>
    <dgm:cxn modelId="{A7ADD68A-A10C-4BE9-BB99-647883D76430}" type="presOf" srcId="{9A9D2A08-B10D-4F16-BAC4-1FFA0CFCA6F5}" destId="{D46CBFE7-A4F4-4DAE-86AF-001397068060}" srcOrd="1" destOrd="0" presId="urn:microsoft.com/office/officeart/2005/8/layout/orgChart1"/>
    <dgm:cxn modelId="{4A24CFF9-D913-48DF-B99E-8FAF35F75CE4}" type="presOf" srcId="{5DD689D0-D681-4601-9C43-E250321DBD35}" destId="{1DA62A5C-6A9A-43FB-B909-D2ECB0B649B7}" srcOrd="0" destOrd="0" presId="urn:microsoft.com/office/officeart/2005/8/layout/orgChart1"/>
    <dgm:cxn modelId="{E99A0313-7C2B-4626-8CE9-038699EFE280}" type="presOf" srcId="{EA437D65-B096-4E96-8715-5E48E9D90560}" destId="{5EE5B6BF-70AF-429C-93D3-414F01CA862F}" srcOrd="1" destOrd="0" presId="urn:microsoft.com/office/officeart/2005/8/layout/orgChart1"/>
    <dgm:cxn modelId="{2C35DD4A-BC48-4380-ACA7-C9AA951F8F37}" srcId="{258184ED-F9FC-4074-9CCE-458EA3B97365}" destId="{BCED2525-B988-4271-8F52-1738869C0F1A}" srcOrd="0" destOrd="0" parTransId="{54F239D1-9AAD-41B1-9019-3BE2F65EF6CE}" sibTransId="{B2096C84-DFDF-4948-83DA-63797BE8119B}"/>
    <dgm:cxn modelId="{47E6F421-5497-4D33-91C9-5696DAF32189}" type="presOf" srcId="{3FDAC8EA-D080-414D-86CE-32A9F5687C84}" destId="{32BACA92-1AA3-48E6-8E8D-5039F867894A}" srcOrd="0" destOrd="0" presId="urn:microsoft.com/office/officeart/2005/8/layout/orgChart1"/>
    <dgm:cxn modelId="{0A1BA78B-2A4A-4EB5-9D75-F6DF1E012A4D}" type="presOf" srcId="{F902E8B8-49D7-448B-A938-818E72BEBF8C}" destId="{54878450-D2C7-49C8-8A2B-14B920F877A3}" srcOrd="0" destOrd="0" presId="urn:microsoft.com/office/officeart/2005/8/layout/orgChart1"/>
    <dgm:cxn modelId="{5AA0E42B-4F37-4E41-9878-C4D8B7DBE53F}" type="presOf" srcId="{F2054DCE-48D2-48A4-969D-C39BD1656ECF}" destId="{29D86DF6-6B51-4136-939D-275A3BB78689}" srcOrd="0" destOrd="0" presId="urn:microsoft.com/office/officeart/2005/8/layout/orgChart1"/>
    <dgm:cxn modelId="{0D8D501F-52AF-40FD-9043-579706B2CCEA}" type="presOf" srcId="{58B7AA37-2383-4F26-89FD-86C5CAE8A9EF}" destId="{1E59B797-F326-4B7E-8365-06C69737627E}" srcOrd="0" destOrd="0" presId="urn:microsoft.com/office/officeart/2005/8/layout/orgChart1"/>
    <dgm:cxn modelId="{97C26D86-2DEE-4DA2-A6F1-2B2873820E03}" type="presOf" srcId="{3FDAC8EA-D080-414D-86CE-32A9F5687C84}" destId="{B275A040-D5BA-42A4-8D39-6CC5730B07A8}" srcOrd="1" destOrd="0" presId="urn:microsoft.com/office/officeart/2005/8/layout/orgChart1"/>
    <dgm:cxn modelId="{045BC5AE-A552-4BB4-9630-EB51BDA76818}" type="presOf" srcId="{F2054DCE-48D2-48A4-969D-C39BD1656ECF}" destId="{4A2B3C66-5A8C-4BFF-A1C7-2CEFFEDEF180}" srcOrd="1" destOrd="0" presId="urn:microsoft.com/office/officeart/2005/8/layout/orgChart1"/>
    <dgm:cxn modelId="{CD36AD36-A997-4565-9876-8D89B78EF023}" type="presOf" srcId="{BF0AE2BF-58E9-47CA-83D0-CBB69AA85437}" destId="{DE4A629B-033A-4E54-A008-37286E92090D}" srcOrd="0" destOrd="0" presId="urn:microsoft.com/office/officeart/2005/8/layout/orgChart1"/>
    <dgm:cxn modelId="{68233CDD-2BC7-4290-87E1-697504980597}" type="presOf" srcId="{258184ED-F9FC-4074-9CCE-458EA3B97365}" destId="{E159EDA1-A99D-46B2-B0E3-A9B7800505C5}" srcOrd="0" destOrd="0" presId="urn:microsoft.com/office/officeart/2005/8/layout/orgChart1"/>
    <dgm:cxn modelId="{8D4149F9-914B-4FB8-9308-A7A970573CB1}" type="presOf" srcId="{BCED2525-B988-4271-8F52-1738869C0F1A}" destId="{9A9C46A0-5EC2-4EC0-B7F2-829BC64383FA}" srcOrd="1" destOrd="0" presId="urn:microsoft.com/office/officeart/2005/8/layout/orgChart1"/>
    <dgm:cxn modelId="{13A84B21-6CA7-4008-A90E-608F57A698FE}" type="presOf" srcId="{EA437D65-B096-4E96-8715-5E48E9D90560}" destId="{D9ADA092-77A8-430B-AA4D-7C4735BFAAE8}" srcOrd="0" destOrd="0" presId="urn:microsoft.com/office/officeart/2005/8/layout/orgChart1"/>
    <dgm:cxn modelId="{D56B3946-3E27-494B-A4B9-DA149821C2A6}" type="presOf" srcId="{9A9D2A08-B10D-4F16-BAC4-1FFA0CFCA6F5}" destId="{16232597-4D0E-49FB-ABB7-593F772ADBD6}" srcOrd="0" destOrd="0" presId="urn:microsoft.com/office/officeart/2005/8/layout/orgChart1"/>
    <dgm:cxn modelId="{8FC4CC22-BD42-4C50-88A9-BA123A85430D}" srcId="{BCED2525-B988-4271-8F52-1738869C0F1A}" destId="{EA437D65-B096-4E96-8715-5E48E9D90560}" srcOrd="0" destOrd="0" parTransId="{BF0AE2BF-58E9-47CA-83D0-CBB69AA85437}" sibTransId="{D29ECDA1-179C-44A3-B497-9DBB3C59CA33}"/>
    <dgm:cxn modelId="{9C1CB100-2658-4E6F-994E-71406E0A678B}" srcId="{BCED2525-B988-4271-8F52-1738869C0F1A}" destId="{9A9D2A08-B10D-4F16-BAC4-1FFA0CFCA6F5}" srcOrd="3" destOrd="0" parTransId="{5DD689D0-D681-4601-9C43-E250321DBD35}" sibTransId="{3BBA5976-499E-403B-84F7-B515AFE22E28}"/>
    <dgm:cxn modelId="{0C628789-BCE0-40A4-9237-C62B368F4665}" type="presOf" srcId="{D8884FC1-0B79-496F-A1B1-78DFD76FF41F}" destId="{2186CE2C-1E2F-402B-AC12-2D8BA6BD46F4}" srcOrd="0" destOrd="0" presId="urn:microsoft.com/office/officeart/2005/8/layout/orgChart1"/>
    <dgm:cxn modelId="{DDEA7588-FEF4-4F58-B3C0-E1861FAFA3DD}" type="presOf" srcId="{AE398A93-C5A6-4AC3-B746-95A26E26DDC9}" destId="{07B643BF-9241-4F9D-A9B8-DBF9B75093CB}" srcOrd="0" destOrd="0" presId="urn:microsoft.com/office/officeart/2005/8/layout/orgChart1"/>
    <dgm:cxn modelId="{F8D89A98-F327-4126-888F-27732C27EEB1}" type="presParOf" srcId="{E159EDA1-A99D-46B2-B0E3-A9B7800505C5}" destId="{562DCADE-CFF6-49EC-8ED4-EEE81F9A4759}" srcOrd="0" destOrd="0" presId="urn:microsoft.com/office/officeart/2005/8/layout/orgChart1"/>
    <dgm:cxn modelId="{4C3D8199-4B14-444D-ABB1-18B382596A0F}" type="presParOf" srcId="{562DCADE-CFF6-49EC-8ED4-EEE81F9A4759}" destId="{92A393A4-796F-46B4-ACE1-1C14177DB21C}" srcOrd="0" destOrd="0" presId="urn:microsoft.com/office/officeart/2005/8/layout/orgChart1"/>
    <dgm:cxn modelId="{71681D68-302D-42A7-9A9B-3AE058D14808}" type="presParOf" srcId="{92A393A4-796F-46B4-ACE1-1C14177DB21C}" destId="{F66A1747-6ABC-4CAF-8781-F3A7265C690D}" srcOrd="0" destOrd="0" presId="urn:microsoft.com/office/officeart/2005/8/layout/orgChart1"/>
    <dgm:cxn modelId="{62359569-6865-49AB-8D2C-F2F67E781A42}" type="presParOf" srcId="{92A393A4-796F-46B4-ACE1-1C14177DB21C}" destId="{9A9C46A0-5EC2-4EC0-B7F2-829BC64383FA}" srcOrd="1" destOrd="0" presId="urn:microsoft.com/office/officeart/2005/8/layout/orgChart1"/>
    <dgm:cxn modelId="{67F5D262-A629-433C-8C78-1111B5E72273}" type="presParOf" srcId="{562DCADE-CFF6-49EC-8ED4-EEE81F9A4759}" destId="{904D2B7D-D145-4CCB-B4B3-A8F0D98B2C2E}" srcOrd="1" destOrd="0" presId="urn:microsoft.com/office/officeart/2005/8/layout/orgChart1"/>
    <dgm:cxn modelId="{37DE1FA5-E069-4E34-9714-5C04E140FF66}" type="presParOf" srcId="{904D2B7D-D145-4CCB-B4B3-A8F0D98B2C2E}" destId="{07B643BF-9241-4F9D-A9B8-DBF9B75093CB}" srcOrd="0" destOrd="0" presId="urn:microsoft.com/office/officeart/2005/8/layout/orgChart1"/>
    <dgm:cxn modelId="{79177199-F98E-41EE-9DEF-AF2239A157C4}" type="presParOf" srcId="{904D2B7D-D145-4CCB-B4B3-A8F0D98B2C2E}" destId="{33238BF6-3EE8-48B6-951A-EFC02E948F5E}" srcOrd="1" destOrd="0" presId="urn:microsoft.com/office/officeart/2005/8/layout/orgChart1"/>
    <dgm:cxn modelId="{99996D77-F1B0-4369-87A8-DB100222B278}" type="presParOf" srcId="{33238BF6-3EE8-48B6-951A-EFC02E948F5E}" destId="{3FF44117-82B0-4F1B-BF77-87B21F1BAF12}" srcOrd="0" destOrd="0" presId="urn:microsoft.com/office/officeart/2005/8/layout/orgChart1"/>
    <dgm:cxn modelId="{F6B7B454-7AC1-43DA-B4B2-768013648D60}" type="presParOf" srcId="{3FF44117-82B0-4F1B-BF77-87B21F1BAF12}" destId="{29D86DF6-6B51-4136-939D-275A3BB78689}" srcOrd="0" destOrd="0" presId="urn:microsoft.com/office/officeart/2005/8/layout/orgChart1"/>
    <dgm:cxn modelId="{6A487EAA-D314-47EB-AFB3-FAC26BE4CB6C}" type="presParOf" srcId="{3FF44117-82B0-4F1B-BF77-87B21F1BAF12}" destId="{4A2B3C66-5A8C-4BFF-A1C7-2CEFFEDEF180}" srcOrd="1" destOrd="0" presId="urn:microsoft.com/office/officeart/2005/8/layout/orgChart1"/>
    <dgm:cxn modelId="{E9B9A67C-5FBD-4828-B106-CE1BDB50D8DA}" type="presParOf" srcId="{33238BF6-3EE8-48B6-951A-EFC02E948F5E}" destId="{74F32208-65F9-4518-A493-655DE6ED03FF}" srcOrd="1" destOrd="0" presId="urn:microsoft.com/office/officeart/2005/8/layout/orgChart1"/>
    <dgm:cxn modelId="{FC982DD1-5470-460E-A915-E63D2F71FAC6}" type="presParOf" srcId="{33238BF6-3EE8-48B6-951A-EFC02E948F5E}" destId="{F0A8D5A4-AD3C-4ABF-B217-E0EE5552A7C0}" srcOrd="2" destOrd="0" presId="urn:microsoft.com/office/officeart/2005/8/layout/orgChart1"/>
    <dgm:cxn modelId="{8EDDD519-D7BC-4585-B8F7-D4BBB856184B}" type="presParOf" srcId="{904D2B7D-D145-4CCB-B4B3-A8F0D98B2C2E}" destId="{1DA62A5C-6A9A-43FB-B909-D2ECB0B649B7}" srcOrd="2" destOrd="0" presId="urn:microsoft.com/office/officeart/2005/8/layout/orgChart1"/>
    <dgm:cxn modelId="{B2DB5AEF-C549-41DB-98F4-994B03C8AA53}" type="presParOf" srcId="{904D2B7D-D145-4CCB-B4B3-A8F0D98B2C2E}" destId="{AE3DE5DA-C2D4-40FE-9167-9A1F45943C08}" srcOrd="3" destOrd="0" presId="urn:microsoft.com/office/officeart/2005/8/layout/orgChart1"/>
    <dgm:cxn modelId="{D1F299D7-EB69-4B79-BE49-6F8739325CFA}" type="presParOf" srcId="{AE3DE5DA-C2D4-40FE-9167-9A1F45943C08}" destId="{F8905BFF-E612-41CE-9291-773972E8D78E}" srcOrd="0" destOrd="0" presId="urn:microsoft.com/office/officeart/2005/8/layout/orgChart1"/>
    <dgm:cxn modelId="{2C864195-A786-4B14-BF80-92D79920CA7B}" type="presParOf" srcId="{F8905BFF-E612-41CE-9291-773972E8D78E}" destId="{16232597-4D0E-49FB-ABB7-593F772ADBD6}" srcOrd="0" destOrd="0" presId="urn:microsoft.com/office/officeart/2005/8/layout/orgChart1"/>
    <dgm:cxn modelId="{837EC73F-EBD8-4747-933E-940C8EC2D1FD}" type="presParOf" srcId="{F8905BFF-E612-41CE-9291-773972E8D78E}" destId="{D46CBFE7-A4F4-4DAE-86AF-001397068060}" srcOrd="1" destOrd="0" presId="urn:microsoft.com/office/officeart/2005/8/layout/orgChart1"/>
    <dgm:cxn modelId="{EE2FD02D-4C2D-4050-8A5A-9BC0F102CE6D}" type="presParOf" srcId="{AE3DE5DA-C2D4-40FE-9167-9A1F45943C08}" destId="{22B4426E-172C-4E3F-8357-150560818542}" srcOrd="1" destOrd="0" presId="urn:microsoft.com/office/officeart/2005/8/layout/orgChart1"/>
    <dgm:cxn modelId="{B2AAD44B-F574-4F9C-8D03-DC87C51266EE}" type="presParOf" srcId="{AE3DE5DA-C2D4-40FE-9167-9A1F45943C08}" destId="{0661607A-EBA5-45D7-A02A-B8663632A208}" srcOrd="2" destOrd="0" presId="urn:microsoft.com/office/officeart/2005/8/layout/orgChart1"/>
    <dgm:cxn modelId="{DAE4C1EE-CD70-4327-91E7-CD933D74A700}" type="presParOf" srcId="{904D2B7D-D145-4CCB-B4B3-A8F0D98B2C2E}" destId="{54878450-D2C7-49C8-8A2B-14B920F877A3}" srcOrd="4" destOrd="0" presId="urn:microsoft.com/office/officeart/2005/8/layout/orgChart1"/>
    <dgm:cxn modelId="{976A6561-0E11-4B17-A0C2-E55092AC0F55}" type="presParOf" srcId="{904D2B7D-D145-4CCB-B4B3-A8F0D98B2C2E}" destId="{9FF48BF3-9C87-49D8-BF81-6FC3BDC6F04F}" srcOrd="5" destOrd="0" presId="urn:microsoft.com/office/officeart/2005/8/layout/orgChart1"/>
    <dgm:cxn modelId="{3D4EEE86-DF25-44D3-BD31-F65C4D5D5AEF}" type="presParOf" srcId="{9FF48BF3-9C87-49D8-BF81-6FC3BDC6F04F}" destId="{84D421FF-E7E7-40AA-A478-9722422A06A6}" srcOrd="0" destOrd="0" presId="urn:microsoft.com/office/officeart/2005/8/layout/orgChart1"/>
    <dgm:cxn modelId="{AABE0732-56A5-40C0-85C4-A5FFCAFBB7E4}" type="presParOf" srcId="{84D421FF-E7E7-40AA-A478-9722422A06A6}" destId="{32BACA92-1AA3-48E6-8E8D-5039F867894A}" srcOrd="0" destOrd="0" presId="urn:microsoft.com/office/officeart/2005/8/layout/orgChart1"/>
    <dgm:cxn modelId="{04CA43E4-7524-4363-B9CD-7AECA0435EFF}" type="presParOf" srcId="{84D421FF-E7E7-40AA-A478-9722422A06A6}" destId="{B275A040-D5BA-42A4-8D39-6CC5730B07A8}" srcOrd="1" destOrd="0" presId="urn:microsoft.com/office/officeart/2005/8/layout/orgChart1"/>
    <dgm:cxn modelId="{68394B98-D1CC-46A6-ADFB-145630370C32}" type="presParOf" srcId="{9FF48BF3-9C87-49D8-BF81-6FC3BDC6F04F}" destId="{688464F5-3BCE-4E13-BFC5-E9ACC0B5E1E7}" srcOrd="1" destOrd="0" presId="urn:microsoft.com/office/officeart/2005/8/layout/orgChart1"/>
    <dgm:cxn modelId="{D995BCC8-B373-45CA-A119-E36DF188662B}" type="presParOf" srcId="{9FF48BF3-9C87-49D8-BF81-6FC3BDC6F04F}" destId="{D834EF78-E626-43DD-BEAC-510C3921D58B}" srcOrd="2" destOrd="0" presId="urn:microsoft.com/office/officeart/2005/8/layout/orgChart1"/>
    <dgm:cxn modelId="{7BD78ECF-726F-477C-8B23-6165808F28F7}" type="presParOf" srcId="{562DCADE-CFF6-49EC-8ED4-EEE81F9A4759}" destId="{1527DA2F-643F-48C8-BF6D-0387F10ADEA6}" srcOrd="2" destOrd="0" presId="urn:microsoft.com/office/officeart/2005/8/layout/orgChart1"/>
    <dgm:cxn modelId="{AFB2904A-07F4-4FD2-8826-C94CC4E63770}" type="presParOf" srcId="{1527DA2F-643F-48C8-BF6D-0387F10ADEA6}" destId="{DE4A629B-033A-4E54-A008-37286E92090D}" srcOrd="0" destOrd="0" presId="urn:microsoft.com/office/officeart/2005/8/layout/orgChart1"/>
    <dgm:cxn modelId="{677D4E8F-BF04-4842-A7B3-BE147DE5AD48}" type="presParOf" srcId="{1527DA2F-643F-48C8-BF6D-0387F10ADEA6}" destId="{7FD37B02-12DD-41F4-9B46-05052C7B44CB}" srcOrd="1" destOrd="0" presId="urn:microsoft.com/office/officeart/2005/8/layout/orgChart1"/>
    <dgm:cxn modelId="{857AD129-EE4E-4FA8-932F-6AB1264A6CBF}" type="presParOf" srcId="{7FD37B02-12DD-41F4-9B46-05052C7B44CB}" destId="{83D0E762-A6A6-4B99-B6B0-F8FA3B889948}" srcOrd="0" destOrd="0" presId="urn:microsoft.com/office/officeart/2005/8/layout/orgChart1"/>
    <dgm:cxn modelId="{0CAF9800-D9AC-44B4-90BF-A0316B5A0E00}" type="presParOf" srcId="{83D0E762-A6A6-4B99-B6B0-F8FA3B889948}" destId="{D9ADA092-77A8-430B-AA4D-7C4735BFAAE8}" srcOrd="0" destOrd="0" presId="urn:microsoft.com/office/officeart/2005/8/layout/orgChart1"/>
    <dgm:cxn modelId="{5DCE3962-8126-4BA4-B707-1A11A169CE13}" type="presParOf" srcId="{83D0E762-A6A6-4B99-B6B0-F8FA3B889948}" destId="{5EE5B6BF-70AF-429C-93D3-414F01CA862F}" srcOrd="1" destOrd="0" presId="urn:microsoft.com/office/officeart/2005/8/layout/orgChart1"/>
    <dgm:cxn modelId="{9F6A0CA6-6B2A-4B72-A140-A2E53023C91D}" type="presParOf" srcId="{7FD37B02-12DD-41F4-9B46-05052C7B44CB}" destId="{83D7FE12-D04E-4C66-9B74-BF7F533A92F0}" srcOrd="1" destOrd="0" presId="urn:microsoft.com/office/officeart/2005/8/layout/orgChart1"/>
    <dgm:cxn modelId="{CC5004E2-CD8C-4DE7-A719-195AE59376BB}" type="presParOf" srcId="{7FD37B02-12DD-41F4-9B46-05052C7B44CB}" destId="{D4123C07-F282-40B3-8183-5F95AD92ECCA}" srcOrd="2" destOrd="0" presId="urn:microsoft.com/office/officeart/2005/8/layout/orgChart1"/>
    <dgm:cxn modelId="{21005CD0-C420-42B9-A87D-CCA33B6DD415}" type="presParOf" srcId="{1527DA2F-643F-48C8-BF6D-0387F10ADEA6}" destId="{2186CE2C-1E2F-402B-AC12-2D8BA6BD46F4}" srcOrd="2" destOrd="0" presId="urn:microsoft.com/office/officeart/2005/8/layout/orgChart1"/>
    <dgm:cxn modelId="{C1664A3E-6D9D-4DAE-B930-7D883169590F}" type="presParOf" srcId="{1527DA2F-643F-48C8-BF6D-0387F10ADEA6}" destId="{D27D103D-B2B1-44A6-AF9B-40C783D07476}" srcOrd="3" destOrd="0" presId="urn:microsoft.com/office/officeart/2005/8/layout/orgChart1"/>
    <dgm:cxn modelId="{9F2E18E4-7DE8-42D5-B6CE-F1C6E84AF79A}" type="presParOf" srcId="{D27D103D-B2B1-44A6-AF9B-40C783D07476}" destId="{AB2BDC77-1C6C-4323-80A0-46F88B905BC3}" srcOrd="0" destOrd="0" presId="urn:microsoft.com/office/officeart/2005/8/layout/orgChart1"/>
    <dgm:cxn modelId="{0DDDFDBD-7F47-4ACA-8E1B-80F8FDE008BD}" type="presParOf" srcId="{AB2BDC77-1C6C-4323-80A0-46F88B905BC3}" destId="{1E59B797-F326-4B7E-8365-06C69737627E}" srcOrd="0" destOrd="0" presId="urn:microsoft.com/office/officeart/2005/8/layout/orgChart1"/>
    <dgm:cxn modelId="{B1217F50-6036-4898-A0CA-DE50F5442F67}" type="presParOf" srcId="{AB2BDC77-1C6C-4323-80A0-46F88B905BC3}" destId="{2C11B46D-3E89-402E-8E98-C72958BA2626}" srcOrd="1" destOrd="0" presId="urn:microsoft.com/office/officeart/2005/8/layout/orgChart1"/>
    <dgm:cxn modelId="{124C7D3E-B200-430B-B4AE-A92628D24DEE}" type="presParOf" srcId="{D27D103D-B2B1-44A6-AF9B-40C783D07476}" destId="{124B4120-5307-4BAB-A209-3B5CC2792CE7}" srcOrd="1" destOrd="0" presId="urn:microsoft.com/office/officeart/2005/8/layout/orgChart1"/>
    <dgm:cxn modelId="{DA262E44-7A63-4965-914C-4BBED3CC6EC9}" type="presParOf" srcId="{D27D103D-B2B1-44A6-AF9B-40C783D07476}" destId="{F8098D22-5FE5-427F-95F3-8BCC6EA2038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8184ED-F9FC-4074-9CCE-458EA3B9736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fr-FR"/>
        </a:p>
      </dgm:t>
    </dgm:pt>
    <dgm:pt modelId="{BCED2525-B988-4271-8F52-1738869C0F1A}">
      <dgm:prSet phldrT="[Текст]"/>
      <dgm:spPr/>
      <dgm:t>
        <a:bodyPr/>
        <a:lstStyle/>
        <a:p>
          <a:r>
            <a:rPr lang="ka-GE" b="1" dirty="0" smtClean="0">
              <a:solidFill>
                <a:srgbClr val="C00000"/>
              </a:solidFill>
              <a:effectLst>
                <a:outerShdw blurRad="38100" dist="38100" dir="2700000" algn="tl">
                  <a:srgbClr val="000000">
                    <a:alpha val="43137"/>
                  </a:srgbClr>
                </a:outerShdw>
              </a:effectLst>
            </a:rPr>
            <a:t>უცნაური ადამიანი</a:t>
          </a:r>
          <a:endParaRPr lang="fr-FR" b="1" dirty="0">
            <a:solidFill>
              <a:srgbClr val="C00000"/>
            </a:solidFill>
            <a:effectLst>
              <a:outerShdw blurRad="38100" dist="38100" dir="2700000" algn="tl">
                <a:srgbClr val="000000">
                  <a:alpha val="43137"/>
                </a:srgbClr>
              </a:outerShdw>
            </a:effectLst>
          </a:endParaRPr>
        </a:p>
      </dgm:t>
    </dgm:pt>
    <dgm:pt modelId="{54F239D1-9AAD-41B1-9019-3BE2F65EF6CE}" type="parTrans" cxnId="{2C35DD4A-BC48-4380-ACA7-C9AA951F8F37}">
      <dgm:prSet/>
      <dgm:spPr/>
      <dgm:t>
        <a:bodyPr/>
        <a:lstStyle/>
        <a:p>
          <a:endParaRPr lang="fr-FR"/>
        </a:p>
      </dgm:t>
    </dgm:pt>
    <dgm:pt modelId="{B2096C84-DFDF-4948-83DA-63797BE8119B}" type="sibTrans" cxnId="{2C35DD4A-BC48-4380-ACA7-C9AA951F8F37}">
      <dgm:prSet/>
      <dgm:spPr/>
      <dgm:t>
        <a:bodyPr/>
        <a:lstStyle/>
        <a:p>
          <a:endParaRPr lang="fr-FR"/>
        </a:p>
      </dgm:t>
    </dgm:pt>
    <dgm:pt modelId="{EA437D65-B096-4E96-8715-5E48E9D90560}" type="asst">
      <dgm:prSet phldrT="[Текст]"/>
      <dgm:spPr/>
      <dgm:t>
        <a:bodyPr/>
        <a:lstStyle/>
        <a:p>
          <a:r>
            <a:rPr lang="ka-GE" b="1" dirty="0" smtClean="0">
              <a:solidFill>
                <a:schemeClr val="tx1"/>
              </a:solidFill>
              <a:effectLst/>
            </a:rPr>
            <a:t>ბრბო</a:t>
          </a:r>
          <a:endParaRPr lang="fr-FR" b="1" dirty="0">
            <a:solidFill>
              <a:schemeClr val="tx1"/>
            </a:solidFill>
            <a:effectLst/>
          </a:endParaRPr>
        </a:p>
      </dgm:t>
    </dgm:pt>
    <dgm:pt modelId="{BF0AE2BF-58E9-47CA-83D0-CBB69AA85437}" type="parTrans" cxnId="{8FC4CC22-BD42-4C50-88A9-BA123A85430D}">
      <dgm:prSet/>
      <dgm:spPr/>
      <dgm:t>
        <a:bodyPr/>
        <a:lstStyle/>
        <a:p>
          <a:endParaRPr lang="fr-FR"/>
        </a:p>
      </dgm:t>
    </dgm:pt>
    <dgm:pt modelId="{D29ECDA1-179C-44A3-B497-9DBB3C59CA33}" type="sibTrans" cxnId="{8FC4CC22-BD42-4C50-88A9-BA123A85430D}">
      <dgm:prSet/>
      <dgm:spPr/>
      <dgm:t>
        <a:bodyPr/>
        <a:lstStyle/>
        <a:p>
          <a:endParaRPr lang="fr-FR"/>
        </a:p>
      </dgm:t>
    </dgm:pt>
    <dgm:pt modelId="{F2054DCE-48D2-48A4-969D-C39BD1656ECF}">
      <dgm:prSet phldrT="[Текст]"/>
      <dgm:spPr/>
      <dgm:t>
        <a:bodyPr/>
        <a:lstStyle/>
        <a:p>
          <a:r>
            <a:rPr lang="ka-GE" b="1" dirty="0" smtClean="0">
              <a:solidFill>
                <a:schemeClr val="tx1"/>
              </a:solidFill>
              <a:effectLst/>
            </a:rPr>
            <a:t>მშიშარა</a:t>
          </a:r>
          <a:endParaRPr lang="fr-FR" b="1" dirty="0">
            <a:solidFill>
              <a:schemeClr val="tx1"/>
            </a:solidFill>
            <a:effectLst/>
          </a:endParaRPr>
        </a:p>
      </dgm:t>
    </dgm:pt>
    <dgm:pt modelId="{AE398A93-C5A6-4AC3-B746-95A26E26DDC9}" type="parTrans" cxnId="{F2798A8D-E7D3-4FD7-9120-4C0ABADBA2BA}">
      <dgm:prSet/>
      <dgm:spPr/>
      <dgm:t>
        <a:bodyPr/>
        <a:lstStyle/>
        <a:p>
          <a:endParaRPr lang="fr-FR"/>
        </a:p>
      </dgm:t>
    </dgm:pt>
    <dgm:pt modelId="{DA2AF02D-E770-4638-A902-63BA2D72BDE5}" type="sibTrans" cxnId="{F2798A8D-E7D3-4FD7-9120-4C0ABADBA2BA}">
      <dgm:prSet/>
      <dgm:spPr/>
      <dgm:t>
        <a:bodyPr/>
        <a:lstStyle/>
        <a:p>
          <a:endParaRPr lang="fr-FR"/>
        </a:p>
      </dgm:t>
    </dgm:pt>
    <dgm:pt modelId="{9A9D2A08-B10D-4F16-BAC4-1FFA0CFCA6F5}">
      <dgm:prSet phldrT="[Текст]"/>
      <dgm:spPr/>
      <dgm:t>
        <a:bodyPr/>
        <a:lstStyle/>
        <a:p>
          <a:r>
            <a:rPr lang="ka-GE" b="1" dirty="0" smtClean="0">
              <a:solidFill>
                <a:schemeClr val="tx1"/>
              </a:solidFill>
              <a:latin typeface="Sylfaen" pitchFamily="18" charset="0"/>
            </a:rPr>
            <a:t>უგუნური</a:t>
          </a:r>
          <a:endParaRPr lang="fr-FR" b="1" dirty="0">
            <a:solidFill>
              <a:schemeClr val="tx1"/>
            </a:solidFill>
            <a:latin typeface="Sylfaen" pitchFamily="18" charset="0"/>
          </a:endParaRPr>
        </a:p>
      </dgm:t>
    </dgm:pt>
    <dgm:pt modelId="{5DD689D0-D681-4601-9C43-E250321DBD35}" type="parTrans" cxnId="{9C1CB100-2658-4E6F-994E-71406E0A678B}">
      <dgm:prSet/>
      <dgm:spPr/>
      <dgm:t>
        <a:bodyPr/>
        <a:lstStyle/>
        <a:p>
          <a:endParaRPr lang="fr-FR"/>
        </a:p>
      </dgm:t>
    </dgm:pt>
    <dgm:pt modelId="{3BBA5976-499E-403B-84F7-B515AFE22E28}" type="sibTrans" cxnId="{9C1CB100-2658-4E6F-994E-71406E0A678B}">
      <dgm:prSet/>
      <dgm:spPr/>
      <dgm:t>
        <a:bodyPr/>
        <a:lstStyle/>
        <a:p>
          <a:endParaRPr lang="fr-FR"/>
        </a:p>
      </dgm:t>
    </dgm:pt>
    <dgm:pt modelId="{3FDAC8EA-D080-414D-86CE-32A9F5687C84}">
      <dgm:prSet phldrT="[Текст]"/>
      <dgm:spPr/>
      <dgm:t>
        <a:bodyPr/>
        <a:lstStyle/>
        <a:p>
          <a:r>
            <a:rPr lang="ka-GE" b="1" dirty="0" smtClean="0">
              <a:solidFill>
                <a:schemeClr val="tx1"/>
              </a:solidFill>
              <a:latin typeface="Sylfaen" pitchFamily="18" charset="0"/>
            </a:rPr>
            <a:t>უსახური</a:t>
          </a:r>
          <a:endParaRPr lang="fr-FR" b="1" dirty="0">
            <a:solidFill>
              <a:schemeClr val="tx1"/>
            </a:solidFill>
            <a:latin typeface="Sylfaen" pitchFamily="18" charset="0"/>
          </a:endParaRPr>
        </a:p>
      </dgm:t>
    </dgm:pt>
    <dgm:pt modelId="{F902E8B8-49D7-448B-A938-818E72BEBF8C}" type="parTrans" cxnId="{D18E101B-77A3-43A7-959D-1EC9D44D142D}">
      <dgm:prSet/>
      <dgm:spPr/>
      <dgm:t>
        <a:bodyPr/>
        <a:lstStyle/>
        <a:p>
          <a:endParaRPr lang="fr-FR"/>
        </a:p>
      </dgm:t>
    </dgm:pt>
    <dgm:pt modelId="{B5E90708-2B5E-4895-8CC2-B1FE2F9C8A86}" type="sibTrans" cxnId="{D18E101B-77A3-43A7-959D-1EC9D44D142D}">
      <dgm:prSet/>
      <dgm:spPr/>
      <dgm:t>
        <a:bodyPr/>
        <a:lstStyle/>
        <a:p>
          <a:endParaRPr lang="fr-FR"/>
        </a:p>
      </dgm:t>
    </dgm:pt>
    <dgm:pt modelId="{58B7AA37-2383-4F26-89FD-86C5CAE8A9EF}" type="asst">
      <dgm:prSet/>
      <dgm:spPr/>
      <dgm:t>
        <a:bodyPr/>
        <a:lstStyle/>
        <a:p>
          <a:r>
            <a:rPr lang="ka-GE" b="1" dirty="0" smtClean="0">
              <a:solidFill>
                <a:schemeClr val="tx1"/>
              </a:solidFill>
            </a:rPr>
            <a:t>მონა</a:t>
          </a:r>
          <a:endParaRPr lang="fr-FR" b="1" dirty="0">
            <a:solidFill>
              <a:schemeClr val="tx1"/>
            </a:solidFill>
            <a:effectLst>
              <a:outerShdw blurRad="38100" dist="38100" dir="2700000" algn="tl">
                <a:srgbClr val="000000">
                  <a:alpha val="43137"/>
                </a:srgbClr>
              </a:outerShdw>
            </a:effectLst>
          </a:endParaRPr>
        </a:p>
      </dgm:t>
    </dgm:pt>
    <dgm:pt modelId="{D8884FC1-0B79-496F-A1B1-78DFD76FF41F}" type="parTrans" cxnId="{9AF1E906-2773-4783-9DB4-A52E19F2C4F2}">
      <dgm:prSet/>
      <dgm:spPr/>
      <dgm:t>
        <a:bodyPr/>
        <a:lstStyle/>
        <a:p>
          <a:endParaRPr lang="fr-FR"/>
        </a:p>
      </dgm:t>
    </dgm:pt>
    <dgm:pt modelId="{1AFD7070-3326-4AF7-B169-25C8612E3C46}" type="sibTrans" cxnId="{9AF1E906-2773-4783-9DB4-A52E19F2C4F2}">
      <dgm:prSet/>
      <dgm:spPr/>
      <dgm:t>
        <a:bodyPr/>
        <a:lstStyle/>
        <a:p>
          <a:endParaRPr lang="fr-FR"/>
        </a:p>
      </dgm:t>
    </dgm:pt>
    <dgm:pt modelId="{E159EDA1-A99D-46B2-B0E3-A9B7800505C5}" type="pres">
      <dgm:prSet presAssocID="{258184ED-F9FC-4074-9CCE-458EA3B97365}" presName="hierChild1" presStyleCnt="0">
        <dgm:presLayoutVars>
          <dgm:orgChart val="1"/>
          <dgm:chPref val="1"/>
          <dgm:dir/>
          <dgm:animOne val="branch"/>
          <dgm:animLvl val="lvl"/>
          <dgm:resizeHandles/>
        </dgm:presLayoutVars>
      </dgm:prSet>
      <dgm:spPr/>
      <dgm:t>
        <a:bodyPr/>
        <a:lstStyle/>
        <a:p>
          <a:endParaRPr lang="fr-FR"/>
        </a:p>
      </dgm:t>
    </dgm:pt>
    <dgm:pt modelId="{562DCADE-CFF6-49EC-8ED4-EEE81F9A4759}" type="pres">
      <dgm:prSet presAssocID="{BCED2525-B988-4271-8F52-1738869C0F1A}" presName="hierRoot1" presStyleCnt="0">
        <dgm:presLayoutVars>
          <dgm:hierBranch val="init"/>
        </dgm:presLayoutVars>
      </dgm:prSet>
      <dgm:spPr/>
    </dgm:pt>
    <dgm:pt modelId="{92A393A4-796F-46B4-ACE1-1C14177DB21C}" type="pres">
      <dgm:prSet presAssocID="{BCED2525-B988-4271-8F52-1738869C0F1A}" presName="rootComposite1" presStyleCnt="0"/>
      <dgm:spPr/>
    </dgm:pt>
    <dgm:pt modelId="{F66A1747-6ABC-4CAF-8781-F3A7265C690D}" type="pres">
      <dgm:prSet presAssocID="{BCED2525-B988-4271-8F52-1738869C0F1A}" presName="rootText1" presStyleLbl="node0" presStyleIdx="0" presStyleCnt="1" custScaleX="192060">
        <dgm:presLayoutVars>
          <dgm:chPref val="3"/>
        </dgm:presLayoutVars>
      </dgm:prSet>
      <dgm:spPr/>
      <dgm:t>
        <a:bodyPr/>
        <a:lstStyle/>
        <a:p>
          <a:endParaRPr lang="fr-FR"/>
        </a:p>
      </dgm:t>
    </dgm:pt>
    <dgm:pt modelId="{9A9C46A0-5EC2-4EC0-B7F2-829BC64383FA}" type="pres">
      <dgm:prSet presAssocID="{BCED2525-B988-4271-8F52-1738869C0F1A}" presName="rootConnector1" presStyleLbl="node1" presStyleIdx="0" presStyleCnt="0"/>
      <dgm:spPr/>
      <dgm:t>
        <a:bodyPr/>
        <a:lstStyle/>
        <a:p>
          <a:endParaRPr lang="fr-FR"/>
        </a:p>
      </dgm:t>
    </dgm:pt>
    <dgm:pt modelId="{904D2B7D-D145-4CCB-B4B3-A8F0D98B2C2E}" type="pres">
      <dgm:prSet presAssocID="{BCED2525-B988-4271-8F52-1738869C0F1A}" presName="hierChild2" presStyleCnt="0"/>
      <dgm:spPr/>
    </dgm:pt>
    <dgm:pt modelId="{07B643BF-9241-4F9D-A9B8-DBF9B75093CB}" type="pres">
      <dgm:prSet presAssocID="{AE398A93-C5A6-4AC3-B746-95A26E26DDC9}" presName="Name37" presStyleLbl="parChTrans1D2" presStyleIdx="0" presStyleCnt="5"/>
      <dgm:spPr/>
      <dgm:t>
        <a:bodyPr/>
        <a:lstStyle/>
        <a:p>
          <a:endParaRPr lang="fr-FR"/>
        </a:p>
      </dgm:t>
    </dgm:pt>
    <dgm:pt modelId="{33238BF6-3EE8-48B6-951A-EFC02E948F5E}" type="pres">
      <dgm:prSet presAssocID="{F2054DCE-48D2-48A4-969D-C39BD1656ECF}" presName="hierRoot2" presStyleCnt="0">
        <dgm:presLayoutVars>
          <dgm:hierBranch val="init"/>
        </dgm:presLayoutVars>
      </dgm:prSet>
      <dgm:spPr/>
    </dgm:pt>
    <dgm:pt modelId="{3FF44117-82B0-4F1B-BF77-87B21F1BAF12}" type="pres">
      <dgm:prSet presAssocID="{F2054DCE-48D2-48A4-969D-C39BD1656ECF}" presName="rootComposite" presStyleCnt="0"/>
      <dgm:spPr/>
    </dgm:pt>
    <dgm:pt modelId="{29D86DF6-6B51-4136-939D-275A3BB78689}" type="pres">
      <dgm:prSet presAssocID="{F2054DCE-48D2-48A4-969D-C39BD1656ECF}" presName="rootText" presStyleLbl="node2" presStyleIdx="0" presStyleCnt="3" custLinFactNeighborX="-23" custLinFactNeighborY="-439">
        <dgm:presLayoutVars>
          <dgm:chPref val="3"/>
        </dgm:presLayoutVars>
      </dgm:prSet>
      <dgm:spPr/>
      <dgm:t>
        <a:bodyPr/>
        <a:lstStyle/>
        <a:p>
          <a:endParaRPr lang="fr-FR"/>
        </a:p>
      </dgm:t>
    </dgm:pt>
    <dgm:pt modelId="{4A2B3C66-5A8C-4BFF-A1C7-2CEFFEDEF180}" type="pres">
      <dgm:prSet presAssocID="{F2054DCE-48D2-48A4-969D-C39BD1656ECF}" presName="rootConnector" presStyleLbl="node2" presStyleIdx="0" presStyleCnt="3"/>
      <dgm:spPr/>
      <dgm:t>
        <a:bodyPr/>
        <a:lstStyle/>
        <a:p>
          <a:endParaRPr lang="fr-FR"/>
        </a:p>
      </dgm:t>
    </dgm:pt>
    <dgm:pt modelId="{74F32208-65F9-4518-A493-655DE6ED03FF}" type="pres">
      <dgm:prSet presAssocID="{F2054DCE-48D2-48A4-969D-C39BD1656ECF}" presName="hierChild4" presStyleCnt="0"/>
      <dgm:spPr/>
    </dgm:pt>
    <dgm:pt modelId="{F0A8D5A4-AD3C-4ABF-B217-E0EE5552A7C0}" type="pres">
      <dgm:prSet presAssocID="{F2054DCE-48D2-48A4-969D-C39BD1656ECF}" presName="hierChild5" presStyleCnt="0"/>
      <dgm:spPr/>
    </dgm:pt>
    <dgm:pt modelId="{1DA62A5C-6A9A-43FB-B909-D2ECB0B649B7}" type="pres">
      <dgm:prSet presAssocID="{5DD689D0-D681-4601-9C43-E250321DBD35}" presName="Name37" presStyleLbl="parChTrans1D2" presStyleIdx="1" presStyleCnt="5"/>
      <dgm:spPr/>
      <dgm:t>
        <a:bodyPr/>
        <a:lstStyle/>
        <a:p>
          <a:endParaRPr lang="fr-FR"/>
        </a:p>
      </dgm:t>
    </dgm:pt>
    <dgm:pt modelId="{AE3DE5DA-C2D4-40FE-9167-9A1F45943C08}" type="pres">
      <dgm:prSet presAssocID="{9A9D2A08-B10D-4F16-BAC4-1FFA0CFCA6F5}" presName="hierRoot2" presStyleCnt="0">
        <dgm:presLayoutVars>
          <dgm:hierBranch val="init"/>
        </dgm:presLayoutVars>
      </dgm:prSet>
      <dgm:spPr/>
    </dgm:pt>
    <dgm:pt modelId="{F8905BFF-E612-41CE-9291-773972E8D78E}" type="pres">
      <dgm:prSet presAssocID="{9A9D2A08-B10D-4F16-BAC4-1FFA0CFCA6F5}" presName="rootComposite" presStyleCnt="0"/>
      <dgm:spPr/>
    </dgm:pt>
    <dgm:pt modelId="{16232597-4D0E-49FB-ABB7-593F772ADBD6}" type="pres">
      <dgm:prSet presAssocID="{9A9D2A08-B10D-4F16-BAC4-1FFA0CFCA6F5}" presName="rootText" presStyleLbl="node2" presStyleIdx="1" presStyleCnt="3">
        <dgm:presLayoutVars>
          <dgm:chPref val="3"/>
        </dgm:presLayoutVars>
      </dgm:prSet>
      <dgm:spPr/>
      <dgm:t>
        <a:bodyPr/>
        <a:lstStyle/>
        <a:p>
          <a:endParaRPr lang="fr-FR"/>
        </a:p>
      </dgm:t>
    </dgm:pt>
    <dgm:pt modelId="{D46CBFE7-A4F4-4DAE-86AF-001397068060}" type="pres">
      <dgm:prSet presAssocID="{9A9D2A08-B10D-4F16-BAC4-1FFA0CFCA6F5}" presName="rootConnector" presStyleLbl="node2" presStyleIdx="1" presStyleCnt="3"/>
      <dgm:spPr/>
      <dgm:t>
        <a:bodyPr/>
        <a:lstStyle/>
        <a:p>
          <a:endParaRPr lang="fr-FR"/>
        </a:p>
      </dgm:t>
    </dgm:pt>
    <dgm:pt modelId="{22B4426E-172C-4E3F-8357-150560818542}" type="pres">
      <dgm:prSet presAssocID="{9A9D2A08-B10D-4F16-BAC4-1FFA0CFCA6F5}" presName="hierChild4" presStyleCnt="0"/>
      <dgm:spPr/>
    </dgm:pt>
    <dgm:pt modelId="{0661607A-EBA5-45D7-A02A-B8663632A208}" type="pres">
      <dgm:prSet presAssocID="{9A9D2A08-B10D-4F16-BAC4-1FFA0CFCA6F5}" presName="hierChild5" presStyleCnt="0"/>
      <dgm:spPr/>
    </dgm:pt>
    <dgm:pt modelId="{54878450-D2C7-49C8-8A2B-14B920F877A3}" type="pres">
      <dgm:prSet presAssocID="{F902E8B8-49D7-448B-A938-818E72BEBF8C}" presName="Name37" presStyleLbl="parChTrans1D2" presStyleIdx="2" presStyleCnt="5"/>
      <dgm:spPr/>
      <dgm:t>
        <a:bodyPr/>
        <a:lstStyle/>
        <a:p>
          <a:endParaRPr lang="fr-FR"/>
        </a:p>
      </dgm:t>
    </dgm:pt>
    <dgm:pt modelId="{9FF48BF3-9C87-49D8-BF81-6FC3BDC6F04F}" type="pres">
      <dgm:prSet presAssocID="{3FDAC8EA-D080-414D-86CE-32A9F5687C84}" presName="hierRoot2" presStyleCnt="0">
        <dgm:presLayoutVars>
          <dgm:hierBranch val="init"/>
        </dgm:presLayoutVars>
      </dgm:prSet>
      <dgm:spPr/>
    </dgm:pt>
    <dgm:pt modelId="{84D421FF-E7E7-40AA-A478-9722422A06A6}" type="pres">
      <dgm:prSet presAssocID="{3FDAC8EA-D080-414D-86CE-32A9F5687C84}" presName="rootComposite" presStyleCnt="0"/>
      <dgm:spPr/>
    </dgm:pt>
    <dgm:pt modelId="{32BACA92-1AA3-48E6-8E8D-5039F867894A}" type="pres">
      <dgm:prSet presAssocID="{3FDAC8EA-D080-414D-86CE-32A9F5687C84}" presName="rootText" presStyleLbl="node2" presStyleIdx="2" presStyleCnt="3">
        <dgm:presLayoutVars>
          <dgm:chPref val="3"/>
        </dgm:presLayoutVars>
      </dgm:prSet>
      <dgm:spPr/>
      <dgm:t>
        <a:bodyPr/>
        <a:lstStyle/>
        <a:p>
          <a:endParaRPr lang="fr-FR"/>
        </a:p>
      </dgm:t>
    </dgm:pt>
    <dgm:pt modelId="{B275A040-D5BA-42A4-8D39-6CC5730B07A8}" type="pres">
      <dgm:prSet presAssocID="{3FDAC8EA-D080-414D-86CE-32A9F5687C84}" presName="rootConnector" presStyleLbl="node2" presStyleIdx="2" presStyleCnt="3"/>
      <dgm:spPr/>
      <dgm:t>
        <a:bodyPr/>
        <a:lstStyle/>
        <a:p>
          <a:endParaRPr lang="fr-FR"/>
        </a:p>
      </dgm:t>
    </dgm:pt>
    <dgm:pt modelId="{688464F5-3BCE-4E13-BFC5-E9ACC0B5E1E7}" type="pres">
      <dgm:prSet presAssocID="{3FDAC8EA-D080-414D-86CE-32A9F5687C84}" presName="hierChild4" presStyleCnt="0"/>
      <dgm:spPr/>
    </dgm:pt>
    <dgm:pt modelId="{D834EF78-E626-43DD-BEAC-510C3921D58B}" type="pres">
      <dgm:prSet presAssocID="{3FDAC8EA-D080-414D-86CE-32A9F5687C84}" presName="hierChild5" presStyleCnt="0"/>
      <dgm:spPr/>
    </dgm:pt>
    <dgm:pt modelId="{1527DA2F-643F-48C8-BF6D-0387F10ADEA6}" type="pres">
      <dgm:prSet presAssocID="{BCED2525-B988-4271-8F52-1738869C0F1A}" presName="hierChild3" presStyleCnt="0"/>
      <dgm:spPr/>
    </dgm:pt>
    <dgm:pt modelId="{DE4A629B-033A-4E54-A008-37286E92090D}" type="pres">
      <dgm:prSet presAssocID="{BF0AE2BF-58E9-47CA-83D0-CBB69AA85437}" presName="Name111" presStyleLbl="parChTrans1D2" presStyleIdx="3" presStyleCnt="5"/>
      <dgm:spPr/>
      <dgm:t>
        <a:bodyPr/>
        <a:lstStyle/>
        <a:p>
          <a:endParaRPr lang="fr-FR"/>
        </a:p>
      </dgm:t>
    </dgm:pt>
    <dgm:pt modelId="{7FD37B02-12DD-41F4-9B46-05052C7B44CB}" type="pres">
      <dgm:prSet presAssocID="{EA437D65-B096-4E96-8715-5E48E9D90560}" presName="hierRoot3" presStyleCnt="0">
        <dgm:presLayoutVars>
          <dgm:hierBranch val="init"/>
        </dgm:presLayoutVars>
      </dgm:prSet>
      <dgm:spPr/>
    </dgm:pt>
    <dgm:pt modelId="{83D0E762-A6A6-4B99-B6B0-F8FA3B889948}" type="pres">
      <dgm:prSet presAssocID="{EA437D65-B096-4E96-8715-5E48E9D90560}" presName="rootComposite3" presStyleCnt="0"/>
      <dgm:spPr/>
    </dgm:pt>
    <dgm:pt modelId="{D9ADA092-77A8-430B-AA4D-7C4735BFAAE8}" type="pres">
      <dgm:prSet presAssocID="{EA437D65-B096-4E96-8715-5E48E9D90560}" presName="rootText3" presStyleLbl="asst1" presStyleIdx="0" presStyleCnt="2" custScaleX="124077" custLinFactNeighborX="-2111" custLinFactNeighborY="-3411">
        <dgm:presLayoutVars>
          <dgm:chPref val="3"/>
        </dgm:presLayoutVars>
      </dgm:prSet>
      <dgm:spPr/>
      <dgm:t>
        <a:bodyPr/>
        <a:lstStyle/>
        <a:p>
          <a:endParaRPr lang="fr-FR"/>
        </a:p>
      </dgm:t>
    </dgm:pt>
    <dgm:pt modelId="{5EE5B6BF-70AF-429C-93D3-414F01CA862F}" type="pres">
      <dgm:prSet presAssocID="{EA437D65-B096-4E96-8715-5E48E9D90560}" presName="rootConnector3" presStyleLbl="asst1" presStyleIdx="0" presStyleCnt="2"/>
      <dgm:spPr/>
      <dgm:t>
        <a:bodyPr/>
        <a:lstStyle/>
        <a:p>
          <a:endParaRPr lang="fr-FR"/>
        </a:p>
      </dgm:t>
    </dgm:pt>
    <dgm:pt modelId="{83D7FE12-D04E-4C66-9B74-BF7F533A92F0}" type="pres">
      <dgm:prSet presAssocID="{EA437D65-B096-4E96-8715-5E48E9D90560}" presName="hierChild6" presStyleCnt="0"/>
      <dgm:spPr/>
    </dgm:pt>
    <dgm:pt modelId="{D4123C07-F282-40B3-8183-5F95AD92ECCA}" type="pres">
      <dgm:prSet presAssocID="{EA437D65-B096-4E96-8715-5E48E9D90560}" presName="hierChild7" presStyleCnt="0"/>
      <dgm:spPr/>
    </dgm:pt>
    <dgm:pt modelId="{2186CE2C-1E2F-402B-AC12-2D8BA6BD46F4}" type="pres">
      <dgm:prSet presAssocID="{D8884FC1-0B79-496F-A1B1-78DFD76FF41F}" presName="Name111" presStyleLbl="parChTrans1D2" presStyleIdx="4" presStyleCnt="5"/>
      <dgm:spPr/>
      <dgm:t>
        <a:bodyPr/>
        <a:lstStyle/>
        <a:p>
          <a:endParaRPr lang="fr-FR"/>
        </a:p>
      </dgm:t>
    </dgm:pt>
    <dgm:pt modelId="{D27D103D-B2B1-44A6-AF9B-40C783D07476}" type="pres">
      <dgm:prSet presAssocID="{58B7AA37-2383-4F26-89FD-86C5CAE8A9EF}" presName="hierRoot3" presStyleCnt="0">
        <dgm:presLayoutVars>
          <dgm:hierBranch val="init"/>
        </dgm:presLayoutVars>
      </dgm:prSet>
      <dgm:spPr/>
    </dgm:pt>
    <dgm:pt modelId="{AB2BDC77-1C6C-4323-80A0-46F88B905BC3}" type="pres">
      <dgm:prSet presAssocID="{58B7AA37-2383-4F26-89FD-86C5CAE8A9EF}" presName="rootComposite3" presStyleCnt="0"/>
      <dgm:spPr/>
    </dgm:pt>
    <dgm:pt modelId="{1E59B797-F326-4B7E-8365-06C69737627E}" type="pres">
      <dgm:prSet presAssocID="{58B7AA37-2383-4F26-89FD-86C5CAE8A9EF}" presName="rootText3" presStyleLbl="asst1" presStyleIdx="1" presStyleCnt="2" custScaleX="126847" custLinFactNeighborX="1599" custLinFactNeighborY="-3410">
        <dgm:presLayoutVars>
          <dgm:chPref val="3"/>
        </dgm:presLayoutVars>
      </dgm:prSet>
      <dgm:spPr/>
      <dgm:t>
        <a:bodyPr/>
        <a:lstStyle/>
        <a:p>
          <a:endParaRPr lang="fr-FR"/>
        </a:p>
      </dgm:t>
    </dgm:pt>
    <dgm:pt modelId="{2C11B46D-3E89-402E-8E98-C72958BA2626}" type="pres">
      <dgm:prSet presAssocID="{58B7AA37-2383-4F26-89FD-86C5CAE8A9EF}" presName="rootConnector3" presStyleLbl="asst1" presStyleIdx="1" presStyleCnt="2"/>
      <dgm:spPr/>
      <dgm:t>
        <a:bodyPr/>
        <a:lstStyle/>
        <a:p>
          <a:endParaRPr lang="fr-FR"/>
        </a:p>
      </dgm:t>
    </dgm:pt>
    <dgm:pt modelId="{124B4120-5307-4BAB-A209-3B5CC2792CE7}" type="pres">
      <dgm:prSet presAssocID="{58B7AA37-2383-4F26-89FD-86C5CAE8A9EF}" presName="hierChild6" presStyleCnt="0"/>
      <dgm:spPr/>
    </dgm:pt>
    <dgm:pt modelId="{F8098D22-5FE5-427F-95F3-8BCC6EA2038B}" type="pres">
      <dgm:prSet presAssocID="{58B7AA37-2383-4F26-89FD-86C5CAE8A9EF}" presName="hierChild7" presStyleCnt="0"/>
      <dgm:spPr/>
    </dgm:pt>
  </dgm:ptLst>
  <dgm:cxnLst>
    <dgm:cxn modelId="{DD09F732-92FC-4600-BD8D-CADEBAF6ABB4}" type="presOf" srcId="{58B7AA37-2383-4F26-89FD-86C5CAE8A9EF}" destId="{2C11B46D-3E89-402E-8E98-C72958BA2626}" srcOrd="1" destOrd="0" presId="urn:microsoft.com/office/officeart/2005/8/layout/orgChart1"/>
    <dgm:cxn modelId="{F2798A8D-E7D3-4FD7-9120-4C0ABADBA2BA}" srcId="{BCED2525-B988-4271-8F52-1738869C0F1A}" destId="{F2054DCE-48D2-48A4-969D-C39BD1656ECF}" srcOrd="2" destOrd="0" parTransId="{AE398A93-C5A6-4AC3-B746-95A26E26DDC9}" sibTransId="{DA2AF02D-E770-4638-A902-63BA2D72BDE5}"/>
    <dgm:cxn modelId="{9D781E65-44D3-481F-BA8F-1DC0F7BF5D28}" type="presOf" srcId="{F902E8B8-49D7-448B-A938-818E72BEBF8C}" destId="{54878450-D2C7-49C8-8A2B-14B920F877A3}" srcOrd="0" destOrd="0" presId="urn:microsoft.com/office/officeart/2005/8/layout/orgChart1"/>
    <dgm:cxn modelId="{D18E101B-77A3-43A7-959D-1EC9D44D142D}" srcId="{BCED2525-B988-4271-8F52-1738869C0F1A}" destId="{3FDAC8EA-D080-414D-86CE-32A9F5687C84}" srcOrd="4" destOrd="0" parTransId="{F902E8B8-49D7-448B-A938-818E72BEBF8C}" sibTransId="{B5E90708-2B5E-4895-8CC2-B1FE2F9C8A86}"/>
    <dgm:cxn modelId="{52A348BF-AC11-4A3B-83F0-1B90A58DCDAA}" type="presOf" srcId="{BCED2525-B988-4271-8F52-1738869C0F1A}" destId="{9A9C46A0-5EC2-4EC0-B7F2-829BC64383FA}" srcOrd="1" destOrd="0" presId="urn:microsoft.com/office/officeart/2005/8/layout/orgChart1"/>
    <dgm:cxn modelId="{A140BCE9-2AA4-4905-B47C-8101BEF6ED5E}" type="presOf" srcId="{F2054DCE-48D2-48A4-969D-C39BD1656ECF}" destId="{4A2B3C66-5A8C-4BFF-A1C7-2CEFFEDEF180}" srcOrd="1" destOrd="0" presId="urn:microsoft.com/office/officeart/2005/8/layout/orgChart1"/>
    <dgm:cxn modelId="{9AF1E906-2773-4783-9DB4-A52E19F2C4F2}" srcId="{BCED2525-B988-4271-8F52-1738869C0F1A}" destId="{58B7AA37-2383-4F26-89FD-86C5CAE8A9EF}" srcOrd="1" destOrd="0" parTransId="{D8884FC1-0B79-496F-A1B1-78DFD76FF41F}" sibTransId="{1AFD7070-3326-4AF7-B169-25C8612E3C46}"/>
    <dgm:cxn modelId="{BFC58050-0505-4628-8894-C3CD3C9AE764}" type="presOf" srcId="{EA437D65-B096-4E96-8715-5E48E9D90560}" destId="{D9ADA092-77A8-430B-AA4D-7C4735BFAAE8}" srcOrd="0" destOrd="0" presId="urn:microsoft.com/office/officeart/2005/8/layout/orgChart1"/>
    <dgm:cxn modelId="{2112ED3F-B4AB-4A50-8C0D-D5DCDD3C8321}" type="presOf" srcId="{9A9D2A08-B10D-4F16-BAC4-1FFA0CFCA6F5}" destId="{D46CBFE7-A4F4-4DAE-86AF-001397068060}" srcOrd="1" destOrd="0" presId="urn:microsoft.com/office/officeart/2005/8/layout/orgChart1"/>
    <dgm:cxn modelId="{4928E9B9-D58C-46B7-A649-101A675DF7B5}" type="presOf" srcId="{58B7AA37-2383-4F26-89FD-86C5CAE8A9EF}" destId="{1E59B797-F326-4B7E-8365-06C69737627E}" srcOrd="0" destOrd="0" presId="urn:microsoft.com/office/officeart/2005/8/layout/orgChart1"/>
    <dgm:cxn modelId="{F3AE7959-A8AA-4B62-B9E5-137F7DD963B8}" type="presOf" srcId="{3FDAC8EA-D080-414D-86CE-32A9F5687C84}" destId="{32BACA92-1AA3-48E6-8E8D-5039F867894A}" srcOrd="0" destOrd="0" presId="urn:microsoft.com/office/officeart/2005/8/layout/orgChart1"/>
    <dgm:cxn modelId="{2E79ED2F-8677-4193-A8A4-1F3E4715F592}" type="presOf" srcId="{9A9D2A08-B10D-4F16-BAC4-1FFA0CFCA6F5}" destId="{16232597-4D0E-49FB-ABB7-593F772ADBD6}" srcOrd="0" destOrd="0" presId="urn:microsoft.com/office/officeart/2005/8/layout/orgChart1"/>
    <dgm:cxn modelId="{96B6C1E8-F87E-4E75-AA35-33F3301548BF}" type="presOf" srcId="{F2054DCE-48D2-48A4-969D-C39BD1656ECF}" destId="{29D86DF6-6B51-4136-939D-275A3BB78689}" srcOrd="0" destOrd="0" presId="urn:microsoft.com/office/officeart/2005/8/layout/orgChart1"/>
    <dgm:cxn modelId="{D99552B6-E0B4-411C-ABCD-6FD2E7888076}" type="presOf" srcId="{5DD689D0-D681-4601-9C43-E250321DBD35}" destId="{1DA62A5C-6A9A-43FB-B909-D2ECB0B649B7}" srcOrd="0" destOrd="0" presId="urn:microsoft.com/office/officeart/2005/8/layout/orgChart1"/>
    <dgm:cxn modelId="{2C35DD4A-BC48-4380-ACA7-C9AA951F8F37}" srcId="{258184ED-F9FC-4074-9CCE-458EA3B97365}" destId="{BCED2525-B988-4271-8F52-1738869C0F1A}" srcOrd="0" destOrd="0" parTransId="{54F239D1-9AAD-41B1-9019-3BE2F65EF6CE}" sibTransId="{B2096C84-DFDF-4948-83DA-63797BE8119B}"/>
    <dgm:cxn modelId="{1D33275E-77E4-4008-8800-F0F0C557309B}" type="presOf" srcId="{3FDAC8EA-D080-414D-86CE-32A9F5687C84}" destId="{B275A040-D5BA-42A4-8D39-6CC5730B07A8}" srcOrd="1" destOrd="0" presId="urn:microsoft.com/office/officeart/2005/8/layout/orgChart1"/>
    <dgm:cxn modelId="{63F9041B-C4D3-49CB-B84A-01C7C1E009BA}" type="presOf" srcId="{BF0AE2BF-58E9-47CA-83D0-CBB69AA85437}" destId="{DE4A629B-033A-4E54-A008-37286E92090D}" srcOrd="0" destOrd="0" presId="urn:microsoft.com/office/officeart/2005/8/layout/orgChart1"/>
    <dgm:cxn modelId="{1A9E2206-0713-45F1-A60D-A90FAE3DFABC}" type="presOf" srcId="{D8884FC1-0B79-496F-A1B1-78DFD76FF41F}" destId="{2186CE2C-1E2F-402B-AC12-2D8BA6BD46F4}" srcOrd="0" destOrd="0" presId="urn:microsoft.com/office/officeart/2005/8/layout/orgChart1"/>
    <dgm:cxn modelId="{C65F6B9B-6412-4C22-BDEF-B74D4E125D0C}" type="presOf" srcId="{258184ED-F9FC-4074-9CCE-458EA3B97365}" destId="{E159EDA1-A99D-46B2-B0E3-A9B7800505C5}" srcOrd="0" destOrd="0" presId="urn:microsoft.com/office/officeart/2005/8/layout/orgChart1"/>
    <dgm:cxn modelId="{A7D60C7F-2547-462F-B7F4-E50B4248FE60}" type="presOf" srcId="{EA437D65-B096-4E96-8715-5E48E9D90560}" destId="{5EE5B6BF-70AF-429C-93D3-414F01CA862F}" srcOrd="1" destOrd="0" presId="urn:microsoft.com/office/officeart/2005/8/layout/orgChart1"/>
    <dgm:cxn modelId="{8FC4CC22-BD42-4C50-88A9-BA123A85430D}" srcId="{BCED2525-B988-4271-8F52-1738869C0F1A}" destId="{EA437D65-B096-4E96-8715-5E48E9D90560}" srcOrd="0" destOrd="0" parTransId="{BF0AE2BF-58E9-47CA-83D0-CBB69AA85437}" sibTransId="{D29ECDA1-179C-44A3-B497-9DBB3C59CA33}"/>
    <dgm:cxn modelId="{9C1CB100-2658-4E6F-994E-71406E0A678B}" srcId="{BCED2525-B988-4271-8F52-1738869C0F1A}" destId="{9A9D2A08-B10D-4F16-BAC4-1FFA0CFCA6F5}" srcOrd="3" destOrd="0" parTransId="{5DD689D0-D681-4601-9C43-E250321DBD35}" sibTransId="{3BBA5976-499E-403B-84F7-B515AFE22E28}"/>
    <dgm:cxn modelId="{FB8308E2-4F7C-4A2C-A3A3-2D497B3DA8B6}" type="presOf" srcId="{BCED2525-B988-4271-8F52-1738869C0F1A}" destId="{F66A1747-6ABC-4CAF-8781-F3A7265C690D}" srcOrd="0" destOrd="0" presId="urn:microsoft.com/office/officeart/2005/8/layout/orgChart1"/>
    <dgm:cxn modelId="{35F7C477-2ADF-4875-8EB8-BE68AE0B07EF}" type="presOf" srcId="{AE398A93-C5A6-4AC3-B746-95A26E26DDC9}" destId="{07B643BF-9241-4F9D-A9B8-DBF9B75093CB}" srcOrd="0" destOrd="0" presId="urn:microsoft.com/office/officeart/2005/8/layout/orgChart1"/>
    <dgm:cxn modelId="{EAEB224B-D886-452E-8ED4-E5BA63B66A87}" type="presParOf" srcId="{E159EDA1-A99D-46B2-B0E3-A9B7800505C5}" destId="{562DCADE-CFF6-49EC-8ED4-EEE81F9A4759}" srcOrd="0" destOrd="0" presId="urn:microsoft.com/office/officeart/2005/8/layout/orgChart1"/>
    <dgm:cxn modelId="{0926360D-DF86-47C0-A868-88BFAFD810DA}" type="presParOf" srcId="{562DCADE-CFF6-49EC-8ED4-EEE81F9A4759}" destId="{92A393A4-796F-46B4-ACE1-1C14177DB21C}" srcOrd="0" destOrd="0" presId="urn:microsoft.com/office/officeart/2005/8/layout/orgChart1"/>
    <dgm:cxn modelId="{4CD3F575-D64F-4BED-A71B-C383D2F77D46}" type="presParOf" srcId="{92A393A4-796F-46B4-ACE1-1C14177DB21C}" destId="{F66A1747-6ABC-4CAF-8781-F3A7265C690D}" srcOrd="0" destOrd="0" presId="urn:microsoft.com/office/officeart/2005/8/layout/orgChart1"/>
    <dgm:cxn modelId="{7A6C4055-976A-47D0-900D-31D350A9E857}" type="presParOf" srcId="{92A393A4-796F-46B4-ACE1-1C14177DB21C}" destId="{9A9C46A0-5EC2-4EC0-B7F2-829BC64383FA}" srcOrd="1" destOrd="0" presId="urn:microsoft.com/office/officeart/2005/8/layout/orgChart1"/>
    <dgm:cxn modelId="{05C429EA-F387-43F8-893E-2A9E300339E2}" type="presParOf" srcId="{562DCADE-CFF6-49EC-8ED4-EEE81F9A4759}" destId="{904D2B7D-D145-4CCB-B4B3-A8F0D98B2C2E}" srcOrd="1" destOrd="0" presId="urn:microsoft.com/office/officeart/2005/8/layout/orgChart1"/>
    <dgm:cxn modelId="{3923F202-C068-48DE-8B0E-27BB683C6BDC}" type="presParOf" srcId="{904D2B7D-D145-4CCB-B4B3-A8F0D98B2C2E}" destId="{07B643BF-9241-4F9D-A9B8-DBF9B75093CB}" srcOrd="0" destOrd="0" presId="urn:microsoft.com/office/officeart/2005/8/layout/orgChart1"/>
    <dgm:cxn modelId="{66F241D1-A056-4D00-93D9-70160F233E0B}" type="presParOf" srcId="{904D2B7D-D145-4CCB-B4B3-A8F0D98B2C2E}" destId="{33238BF6-3EE8-48B6-951A-EFC02E948F5E}" srcOrd="1" destOrd="0" presId="urn:microsoft.com/office/officeart/2005/8/layout/orgChart1"/>
    <dgm:cxn modelId="{9B26CC01-D114-48AB-ADB0-1561D24F6742}" type="presParOf" srcId="{33238BF6-3EE8-48B6-951A-EFC02E948F5E}" destId="{3FF44117-82B0-4F1B-BF77-87B21F1BAF12}" srcOrd="0" destOrd="0" presId="urn:microsoft.com/office/officeart/2005/8/layout/orgChart1"/>
    <dgm:cxn modelId="{7D6ECF59-252A-4D9A-AF3D-2B808313C3DB}" type="presParOf" srcId="{3FF44117-82B0-4F1B-BF77-87B21F1BAF12}" destId="{29D86DF6-6B51-4136-939D-275A3BB78689}" srcOrd="0" destOrd="0" presId="urn:microsoft.com/office/officeart/2005/8/layout/orgChart1"/>
    <dgm:cxn modelId="{E20DD1A1-07F6-4D59-AA1E-8DCA9D276E09}" type="presParOf" srcId="{3FF44117-82B0-4F1B-BF77-87B21F1BAF12}" destId="{4A2B3C66-5A8C-4BFF-A1C7-2CEFFEDEF180}" srcOrd="1" destOrd="0" presId="urn:microsoft.com/office/officeart/2005/8/layout/orgChart1"/>
    <dgm:cxn modelId="{6E7DDD1E-5ADD-430C-A4DF-0158C901EFDD}" type="presParOf" srcId="{33238BF6-3EE8-48B6-951A-EFC02E948F5E}" destId="{74F32208-65F9-4518-A493-655DE6ED03FF}" srcOrd="1" destOrd="0" presId="urn:microsoft.com/office/officeart/2005/8/layout/orgChart1"/>
    <dgm:cxn modelId="{FF9009F3-550E-4415-8EF5-CC826EC89086}" type="presParOf" srcId="{33238BF6-3EE8-48B6-951A-EFC02E948F5E}" destId="{F0A8D5A4-AD3C-4ABF-B217-E0EE5552A7C0}" srcOrd="2" destOrd="0" presId="urn:microsoft.com/office/officeart/2005/8/layout/orgChart1"/>
    <dgm:cxn modelId="{26084622-C37F-4190-80D4-0B92FB5D41E9}" type="presParOf" srcId="{904D2B7D-D145-4CCB-B4B3-A8F0D98B2C2E}" destId="{1DA62A5C-6A9A-43FB-B909-D2ECB0B649B7}" srcOrd="2" destOrd="0" presId="urn:microsoft.com/office/officeart/2005/8/layout/orgChart1"/>
    <dgm:cxn modelId="{5AB00F94-429F-4F6D-BE98-084958474FFC}" type="presParOf" srcId="{904D2B7D-D145-4CCB-B4B3-A8F0D98B2C2E}" destId="{AE3DE5DA-C2D4-40FE-9167-9A1F45943C08}" srcOrd="3" destOrd="0" presId="urn:microsoft.com/office/officeart/2005/8/layout/orgChart1"/>
    <dgm:cxn modelId="{68475E9C-85D5-4AD8-BBD5-6A82E7336D8F}" type="presParOf" srcId="{AE3DE5DA-C2D4-40FE-9167-9A1F45943C08}" destId="{F8905BFF-E612-41CE-9291-773972E8D78E}" srcOrd="0" destOrd="0" presId="urn:microsoft.com/office/officeart/2005/8/layout/orgChart1"/>
    <dgm:cxn modelId="{9C24AA3E-913E-4D82-9B77-1B8B44927FD2}" type="presParOf" srcId="{F8905BFF-E612-41CE-9291-773972E8D78E}" destId="{16232597-4D0E-49FB-ABB7-593F772ADBD6}" srcOrd="0" destOrd="0" presId="urn:microsoft.com/office/officeart/2005/8/layout/orgChart1"/>
    <dgm:cxn modelId="{70FC5FC9-2A97-4D3E-B43E-E5D71CD6178B}" type="presParOf" srcId="{F8905BFF-E612-41CE-9291-773972E8D78E}" destId="{D46CBFE7-A4F4-4DAE-86AF-001397068060}" srcOrd="1" destOrd="0" presId="urn:microsoft.com/office/officeart/2005/8/layout/orgChart1"/>
    <dgm:cxn modelId="{202AEECC-8D59-46D4-9948-AEB6662E09FE}" type="presParOf" srcId="{AE3DE5DA-C2D4-40FE-9167-9A1F45943C08}" destId="{22B4426E-172C-4E3F-8357-150560818542}" srcOrd="1" destOrd="0" presId="urn:microsoft.com/office/officeart/2005/8/layout/orgChart1"/>
    <dgm:cxn modelId="{D055B8FF-60B4-4AC0-99CD-13AD6714D763}" type="presParOf" srcId="{AE3DE5DA-C2D4-40FE-9167-9A1F45943C08}" destId="{0661607A-EBA5-45D7-A02A-B8663632A208}" srcOrd="2" destOrd="0" presId="urn:microsoft.com/office/officeart/2005/8/layout/orgChart1"/>
    <dgm:cxn modelId="{AEA0BEA3-095C-42A6-9E8F-55C2637FC55A}" type="presParOf" srcId="{904D2B7D-D145-4CCB-B4B3-A8F0D98B2C2E}" destId="{54878450-D2C7-49C8-8A2B-14B920F877A3}" srcOrd="4" destOrd="0" presId="urn:microsoft.com/office/officeart/2005/8/layout/orgChart1"/>
    <dgm:cxn modelId="{0CC07A65-012B-463D-887B-8BA9CD12185C}" type="presParOf" srcId="{904D2B7D-D145-4CCB-B4B3-A8F0D98B2C2E}" destId="{9FF48BF3-9C87-49D8-BF81-6FC3BDC6F04F}" srcOrd="5" destOrd="0" presId="urn:microsoft.com/office/officeart/2005/8/layout/orgChart1"/>
    <dgm:cxn modelId="{D95D3AFE-A5A9-4724-A013-7D0EFA4B1234}" type="presParOf" srcId="{9FF48BF3-9C87-49D8-BF81-6FC3BDC6F04F}" destId="{84D421FF-E7E7-40AA-A478-9722422A06A6}" srcOrd="0" destOrd="0" presId="urn:microsoft.com/office/officeart/2005/8/layout/orgChart1"/>
    <dgm:cxn modelId="{0C4F851B-11F7-4DFF-81BD-4CF1733F6A6C}" type="presParOf" srcId="{84D421FF-E7E7-40AA-A478-9722422A06A6}" destId="{32BACA92-1AA3-48E6-8E8D-5039F867894A}" srcOrd="0" destOrd="0" presId="urn:microsoft.com/office/officeart/2005/8/layout/orgChart1"/>
    <dgm:cxn modelId="{2B1857E1-3703-46D0-AE29-A960AF5A80DE}" type="presParOf" srcId="{84D421FF-E7E7-40AA-A478-9722422A06A6}" destId="{B275A040-D5BA-42A4-8D39-6CC5730B07A8}" srcOrd="1" destOrd="0" presId="urn:microsoft.com/office/officeart/2005/8/layout/orgChart1"/>
    <dgm:cxn modelId="{0D0206DB-9C89-4A60-8A89-5950E60377C6}" type="presParOf" srcId="{9FF48BF3-9C87-49D8-BF81-6FC3BDC6F04F}" destId="{688464F5-3BCE-4E13-BFC5-E9ACC0B5E1E7}" srcOrd="1" destOrd="0" presId="urn:microsoft.com/office/officeart/2005/8/layout/orgChart1"/>
    <dgm:cxn modelId="{C8B4D419-31CD-4319-881B-503B54869CF6}" type="presParOf" srcId="{9FF48BF3-9C87-49D8-BF81-6FC3BDC6F04F}" destId="{D834EF78-E626-43DD-BEAC-510C3921D58B}" srcOrd="2" destOrd="0" presId="urn:microsoft.com/office/officeart/2005/8/layout/orgChart1"/>
    <dgm:cxn modelId="{E6C02837-DBDA-4436-A1A9-0D494240F690}" type="presParOf" srcId="{562DCADE-CFF6-49EC-8ED4-EEE81F9A4759}" destId="{1527DA2F-643F-48C8-BF6D-0387F10ADEA6}" srcOrd="2" destOrd="0" presId="urn:microsoft.com/office/officeart/2005/8/layout/orgChart1"/>
    <dgm:cxn modelId="{8779A16C-714E-4D00-9839-AE7A0E2E4FEE}" type="presParOf" srcId="{1527DA2F-643F-48C8-BF6D-0387F10ADEA6}" destId="{DE4A629B-033A-4E54-A008-37286E92090D}" srcOrd="0" destOrd="0" presId="urn:microsoft.com/office/officeart/2005/8/layout/orgChart1"/>
    <dgm:cxn modelId="{80859F46-309B-433F-9CED-58296F66F2D0}" type="presParOf" srcId="{1527DA2F-643F-48C8-BF6D-0387F10ADEA6}" destId="{7FD37B02-12DD-41F4-9B46-05052C7B44CB}" srcOrd="1" destOrd="0" presId="urn:microsoft.com/office/officeart/2005/8/layout/orgChart1"/>
    <dgm:cxn modelId="{B50B62AE-5076-438C-9646-501A72509629}" type="presParOf" srcId="{7FD37B02-12DD-41F4-9B46-05052C7B44CB}" destId="{83D0E762-A6A6-4B99-B6B0-F8FA3B889948}" srcOrd="0" destOrd="0" presId="urn:microsoft.com/office/officeart/2005/8/layout/orgChart1"/>
    <dgm:cxn modelId="{84A12D36-5FB9-4051-8692-D89D2C2C8F5A}" type="presParOf" srcId="{83D0E762-A6A6-4B99-B6B0-F8FA3B889948}" destId="{D9ADA092-77A8-430B-AA4D-7C4735BFAAE8}" srcOrd="0" destOrd="0" presId="urn:microsoft.com/office/officeart/2005/8/layout/orgChart1"/>
    <dgm:cxn modelId="{727A1B60-850B-4341-88F6-1B2225DC9C08}" type="presParOf" srcId="{83D0E762-A6A6-4B99-B6B0-F8FA3B889948}" destId="{5EE5B6BF-70AF-429C-93D3-414F01CA862F}" srcOrd="1" destOrd="0" presId="urn:microsoft.com/office/officeart/2005/8/layout/orgChart1"/>
    <dgm:cxn modelId="{C9BD06C4-1106-41C6-A96A-0AB4E201FE32}" type="presParOf" srcId="{7FD37B02-12DD-41F4-9B46-05052C7B44CB}" destId="{83D7FE12-D04E-4C66-9B74-BF7F533A92F0}" srcOrd="1" destOrd="0" presId="urn:microsoft.com/office/officeart/2005/8/layout/orgChart1"/>
    <dgm:cxn modelId="{C7CCB7F2-FA2D-40E0-AB0E-F062986D854E}" type="presParOf" srcId="{7FD37B02-12DD-41F4-9B46-05052C7B44CB}" destId="{D4123C07-F282-40B3-8183-5F95AD92ECCA}" srcOrd="2" destOrd="0" presId="urn:microsoft.com/office/officeart/2005/8/layout/orgChart1"/>
    <dgm:cxn modelId="{70CFC434-1FE6-4E25-A7C7-79A8B1C58B9E}" type="presParOf" srcId="{1527DA2F-643F-48C8-BF6D-0387F10ADEA6}" destId="{2186CE2C-1E2F-402B-AC12-2D8BA6BD46F4}" srcOrd="2" destOrd="0" presId="urn:microsoft.com/office/officeart/2005/8/layout/orgChart1"/>
    <dgm:cxn modelId="{B899C366-1388-4535-B5E8-50168767B1EB}" type="presParOf" srcId="{1527DA2F-643F-48C8-BF6D-0387F10ADEA6}" destId="{D27D103D-B2B1-44A6-AF9B-40C783D07476}" srcOrd="3" destOrd="0" presId="urn:microsoft.com/office/officeart/2005/8/layout/orgChart1"/>
    <dgm:cxn modelId="{63D79654-4604-494E-A4B0-BBA6B27152C0}" type="presParOf" srcId="{D27D103D-B2B1-44A6-AF9B-40C783D07476}" destId="{AB2BDC77-1C6C-4323-80A0-46F88B905BC3}" srcOrd="0" destOrd="0" presId="urn:microsoft.com/office/officeart/2005/8/layout/orgChart1"/>
    <dgm:cxn modelId="{D2541BC3-45FF-47B7-AE27-712E67976076}" type="presParOf" srcId="{AB2BDC77-1C6C-4323-80A0-46F88B905BC3}" destId="{1E59B797-F326-4B7E-8365-06C69737627E}" srcOrd="0" destOrd="0" presId="urn:microsoft.com/office/officeart/2005/8/layout/orgChart1"/>
    <dgm:cxn modelId="{77F6F02E-749A-4647-81DB-AF739FC69996}" type="presParOf" srcId="{AB2BDC77-1C6C-4323-80A0-46F88B905BC3}" destId="{2C11B46D-3E89-402E-8E98-C72958BA2626}" srcOrd="1" destOrd="0" presId="urn:microsoft.com/office/officeart/2005/8/layout/orgChart1"/>
    <dgm:cxn modelId="{11EDDA30-B3AD-4920-AA81-8C15660AB434}" type="presParOf" srcId="{D27D103D-B2B1-44A6-AF9B-40C783D07476}" destId="{124B4120-5307-4BAB-A209-3B5CC2792CE7}" srcOrd="1" destOrd="0" presId="urn:microsoft.com/office/officeart/2005/8/layout/orgChart1"/>
    <dgm:cxn modelId="{C150289D-5728-415D-89A8-CC4E69F40476}" type="presParOf" srcId="{D27D103D-B2B1-44A6-AF9B-40C783D07476}" destId="{F8098D22-5FE5-427F-95F3-8BCC6EA2038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86CE2C-1E2F-402B-AC12-2D8BA6BD46F4}">
      <dsp:nvSpPr>
        <dsp:cNvPr id="0" name=""/>
        <dsp:cNvSpPr/>
      </dsp:nvSpPr>
      <dsp:spPr>
        <a:xfrm>
          <a:off x="3228020" y="1436016"/>
          <a:ext cx="198185" cy="868239"/>
        </a:xfrm>
        <a:custGeom>
          <a:avLst/>
          <a:gdLst/>
          <a:ahLst/>
          <a:cxnLst/>
          <a:rect l="0" t="0" r="0" b="0"/>
          <a:pathLst>
            <a:path>
              <a:moveTo>
                <a:pt x="0" y="0"/>
              </a:moveTo>
              <a:lnTo>
                <a:pt x="0" y="868239"/>
              </a:lnTo>
              <a:lnTo>
                <a:pt x="198185" y="868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A629B-033A-4E54-A008-37286E92090D}">
      <dsp:nvSpPr>
        <dsp:cNvPr id="0" name=""/>
        <dsp:cNvSpPr/>
      </dsp:nvSpPr>
      <dsp:spPr>
        <a:xfrm>
          <a:off x="3029834" y="1436016"/>
          <a:ext cx="198185" cy="868239"/>
        </a:xfrm>
        <a:custGeom>
          <a:avLst/>
          <a:gdLst/>
          <a:ahLst/>
          <a:cxnLst/>
          <a:rect l="0" t="0" r="0" b="0"/>
          <a:pathLst>
            <a:path>
              <a:moveTo>
                <a:pt x="198185" y="0"/>
              </a:moveTo>
              <a:lnTo>
                <a:pt x="198185" y="868239"/>
              </a:lnTo>
              <a:lnTo>
                <a:pt x="0" y="868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78450-D2C7-49C8-8A2B-14B920F877A3}">
      <dsp:nvSpPr>
        <dsp:cNvPr id="0" name=""/>
        <dsp:cNvSpPr/>
      </dsp:nvSpPr>
      <dsp:spPr>
        <a:xfrm>
          <a:off x="3228020" y="1436016"/>
          <a:ext cx="2252232" cy="1732336"/>
        </a:xfrm>
        <a:custGeom>
          <a:avLst/>
          <a:gdLst/>
          <a:ahLst/>
          <a:cxnLst/>
          <a:rect l="0" t="0" r="0" b="0"/>
          <a:pathLst>
            <a:path>
              <a:moveTo>
                <a:pt x="0" y="0"/>
              </a:moveTo>
              <a:lnTo>
                <a:pt x="0" y="1534151"/>
              </a:lnTo>
              <a:lnTo>
                <a:pt x="2252232" y="1534151"/>
              </a:lnTo>
              <a:lnTo>
                <a:pt x="2252232" y="17323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A62A5C-6A9A-43FB-B909-D2ECB0B649B7}">
      <dsp:nvSpPr>
        <dsp:cNvPr id="0" name=""/>
        <dsp:cNvSpPr/>
      </dsp:nvSpPr>
      <dsp:spPr>
        <a:xfrm>
          <a:off x="3182300" y="1436016"/>
          <a:ext cx="91440" cy="1736479"/>
        </a:xfrm>
        <a:custGeom>
          <a:avLst/>
          <a:gdLst/>
          <a:ahLst/>
          <a:cxnLst/>
          <a:rect l="0" t="0" r="0" b="0"/>
          <a:pathLst>
            <a:path>
              <a:moveTo>
                <a:pt x="45720" y="0"/>
              </a:moveTo>
              <a:lnTo>
                <a:pt x="45720" y="173647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B643BF-9241-4F9D-A9B8-DBF9B75093CB}">
      <dsp:nvSpPr>
        <dsp:cNvPr id="0" name=""/>
        <dsp:cNvSpPr/>
      </dsp:nvSpPr>
      <dsp:spPr>
        <a:xfrm>
          <a:off x="944172" y="1436016"/>
          <a:ext cx="2283847" cy="1736479"/>
        </a:xfrm>
        <a:custGeom>
          <a:avLst/>
          <a:gdLst/>
          <a:ahLst/>
          <a:cxnLst/>
          <a:rect l="0" t="0" r="0" b="0"/>
          <a:pathLst>
            <a:path>
              <a:moveTo>
                <a:pt x="2283847" y="0"/>
              </a:moveTo>
              <a:lnTo>
                <a:pt x="2283847" y="1538294"/>
              </a:lnTo>
              <a:lnTo>
                <a:pt x="0" y="1538294"/>
              </a:lnTo>
              <a:lnTo>
                <a:pt x="0" y="173647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A1747-6ABC-4CAF-8781-F3A7265C690D}">
      <dsp:nvSpPr>
        <dsp:cNvPr id="0" name=""/>
        <dsp:cNvSpPr/>
      </dsp:nvSpPr>
      <dsp:spPr>
        <a:xfrm>
          <a:off x="1199453" y="492277"/>
          <a:ext cx="4057132" cy="9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rgbClr val="C00000"/>
              </a:solidFill>
              <a:effectLst>
                <a:outerShdw blurRad="38100" dist="38100" dir="2700000" algn="tl">
                  <a:srgbClr val="000000">
                    <a:alpha val="43137"/>
                  </a:srgbClr>
                </a:outerShdw>
              </a:effectLst>
            </a:rPr>
            <a:t>უცნაური ადამიანი</a:t>
          </a:r>
          <a:endParaRPr lang="fr-FR" sz="2300" b="1" kern="1200" dirty="0">
            <a:solidFill>
              <a:srgbClr val="C00000"/>
            </a:solidFill>
            <a:effectLst>
              <a:outerShdw blurRad="38100" dist="38100" dir="2700000" algn="tl">
                <a:srgbClr val="000000">
                  <a:alpha val="43137"/>
                </a:srgbClr>
              </a:outerShdw>
            </a:effectLst>
          </a:endParaRPr>
        </a:p>
      </dsp:txBody>
      <dsp:txXfrm>
        <a:off x="1199453" y="492277"/>
        <a:ext cx="4057132" cy="943738"/>
      </dsp:txXfrm>
    </dsp:sp>
    <dsp:sp modelId="{29D86DF6-6B51-4136-939D-275A3BB78689}">
      <dsp:nvSpPr>
        <dsp:cNvPr id="0" name=""/>
        <dsp:cNvSpPr/>
      </dsp:nvSpPr>
      <dsp:spPr>
        <a:xfrm>
          <a:off x="433" y="3172495"/>
          <a:ext cx="1887477" cy="943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chemeClr val="tx1"/>
              </a:solidFill>
              <a:effectLst>
                <a:outerShdw blurRad="38100" dist="38100" dir="2700000" algn="tl">
                  <a:srgbClr val="000000">
                    <a:alpha val="43137"/>
                  </a:srgbClr>
                </a:outerShdw>
              </a:effectLst>
            </a:rPr>
            <a:t>სულელი</a:t>
          </a:r>
          <a:endParaRPr lang="fr-FR" sz="2300" b="1" kern="1200" dirty="0">
            <a:solidFill>
              <a:schemeClr val="tx1"/>
            </a:solidFill>
            <a:effectLst>
              <a:outerShdw blurRad="38100" dist="38100" dir="2700000" algn="tl">
                <a:srgbClr val="000000">
                  <a:alpha val="43137"/>
                </a:srgbClr>
              </a:outerShdw>
            </a:effectLst>
          </a:endParaRPr>
        </a:p>
      </dsp:txBody>
      <dsp:txXfrm>
        <a:off x="433" y="3172495"/>
        <a:ext cx="1887477" cy="943738"/>
      </dsp:txXfrm>
    </dsp:sp>
    <dsp:sp modelId="{16232597-4D0E-49FB-ABB7-593F772ADBD6}">
      <dsp:nvSpPr>
        <dsp:cNvPr id="0" name=""/>
        <dsp:cNvSpPr/>
      </dsp:nvSpPr>
      <dsp:spPr>
        <a:xfrm>
          <a:off x="2284281" y="3172495"/>
          <a:ext cx="1887477" cy="943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chemeClr val="tx1"/>
              </a:solidFill>
            </a:rPr>
            <a:t>გონებასუსტი</a:t>
          </a:r>
          <a:endParaRPr lang="fr-FR" sz="2300" b="1" kern="1200" dirty="0">
            <a:solidFill>
              <a:schemeClr val="tx1"/>
            </a:solidFill>
          </a:endParaRPr>
        </a:p>
      </dsp:txBody>
      <dsp:txXfrm>
        <a:off x="2284281" y="3172495"/>
        <a:ext cx="1887477" cy="943738"/>
      </dsp:txXfrm>
    </dsp:sp>
    <dsp:sp modelId="{32BACA92-1AA3-48E6-8E8D-5039F867894A}">
      <dsp:nvSpPr>
        <dsp:cNvPr id="0" name=""/>
        <dsp:cNvSpPr/>
      </dsp:nvSpPr>
      <dsp:spPr>
        <a:xfrm>
          <a:off x="4536513" y="3168352"/>
          <a:ext cx="1887477" cy="943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chemeClr val="tx1"/>
              </a:solidFill>
            </a:rPr>
            <a:t>გიჟი</a:t>
          </a:r>
          <a:endParaRPr lang="fr-FR" sz="2300" b="1" kern="1200" dirty="0">
            <a:solidFill>
              <a:schemeClr val="tx1"/>
            </a:solidFill>
          </a:endParaRPr>
        </a:p>
      </dsp:txBody>
      <dsp:txXfrm>
        <a:off x="4536513" y="3168352"/>
        <a:ext cx="1887477" cy="943738"/>
      </dsp:txXfrm>
    </dsp:sp>
    <dsp:sp modelId="{D9ADA092-77A8-430B-AA4D-7C4735BFAAE8}">
      <dsp:nvSpPr>
        <dsp:cNvPr id="0" name=""/>
        <dsp:cNvSpPr/>
      </dsp:nvSpPr>
      <dsp:spPr>
        <a:xfrm>
          <a:off x="687909" y="1832386"/>
          <a:ext cx="2341925" cy="943738"/>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chemeClr val="tx1"/>
              </a:solidFill>
              <a:effectLst>
                <a:outerShdw blurRad="38100" dist="38100" dir="2700000" algn="tl">
                  <a:srgbClr val="000000">
                    <a:alpha val="43137"/>
                  </a:srgbClr>
                </a:outerShdw>
              </a:effectLst>
            </a:rPr>
            <a:t>ოლიგოფრენი</a:t>
          </a:r>
          <a:endParaRPr lang="fr-FR" sz="2300" b="1" kern="1200" dirty="0">
            <a:solidFill>
              <a:schemeClr val="tx1"/>
            </a:solidFill>
            <a:effectLst>
              <a:outerShdw blurRad="38100" dist="38100" dir="2700000" algn="tl">
                <a:srgbClr val="000000">
                  <a:alpha val="43137"/>
                </a:srgbClr>
              </a:outerShdw>
            </a:effectLst>
          </a:endParaRPr>
        </a:p>
      </dsp:txBody>
      <dsp:txXfrm>
        <a:off x="687909" y="1832386"/>
        <a:ext cx="2341925" cy="943738"/>
      </dsp:txXfrm>
    </dsp:sp>
    <dsp:sp modelId="{1E59B797-F326-4B7E-8365-06C69737627E}">
      <dsp:nvSpPr>
        <dsp:cNvPr id="0" name=""/>
        <dsp:cNvSpPr/>
      </dsp:nvSpPr>
      <dsp:spPr>
        <a:xfrm>
          <a:off x="3426205" y="1832386"/>
          <a:ext cx="2394208" cy="943738"/>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chemeClr val="tx1"/>
              </a:solidFill>
              <a:effectLst>
                <a:outerShdw blurRad="38100" dist="38100" dir="2700000" algn="tl">
                  <a:srgbClr val="000000">
                    <a:alpha val="43137"/>
                  </a:srgbClr>
                </a:outerShdw>
              </a:effectLst>
            </a:rPr>
            <a:t>იდიოტი</a:t>
          </a:r>
          <a:endParaRPr lang="fr-FR" sz="2300" b="1" kern="1200" dirty="0">
            <a:solidFill>
              <a:schemeClr val="tx1"/>
            </a:solidFill>
            <a:effectLst>
              <a:outerShdw blurRad="38100" dist="38100" dir="2700000" algn="tl">
                <a:srgbClr val="000000">
                  <a:alpha val="43137"/>
                </a:srgbClr>
              </a:outerShdw>
            </a:effectLst>
          </a:endParaRPr>
        </a:p>
      </dsp:txBody>
      <dsp:txXfrm>
        <a:off x="3426205" y="1832386"/>
        <a:ext cx="2394208" cy="9437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86CE2C-1E2F-402B-AC12-2D8BA6BD46F4}">
      <dsp:nvSpPr>
        <dsp:cNvPr id="0" name=""/>
        <dsp:cNvSpPr/>
      </dsp:nvSpPr>
      <dsp:spPr>
        <a:xfrm>
          <a:off x="3228020" y="1436016"/>
          <a:ext cx="228365" cy="836058"/>
        </a:xfrm>
        <a:custGeom>
          <a:avLst/>
          <a:gdLst/>
          <a:ahLst/>
          <a:cxnLst/>
          <a:rect l="0" t="0" r="0" b="0"/>
          <a:pathLst>
            <a:path>
              <a:moveTo>
                <a:pt x="0" y="0"/>
              </a:moveTo>
              <a:lnTo>
                <a:pt x="0" y="836058"/>
              </a:lnTo>
              <a:lnTo>
                <a:pt x="228365" y="836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A629B-033A-4E54-A008-37286E92090D}">
      <dsp:nvSpPr>
        <dsp:cNvPr id="0" name=""/>
        <dsp:cNvSpPr/>
      </dsp:nvSpPr>
      <dsp:spPr>
        <a:xfrm>
          <a:off x="2989990" y="1436016"/>
          <a:ext cx="238029" cy="836048"/>
        </a:xfrm>
        <a:custGeom>
          <a:avLst/>
          <a:gdLst/>
          <a:ahLst/>
          <a:cxnLst/>
          <a:rect l="0" t="0" r="0" b="0"/>
          <a:pathLst>
            <a:path>
              <a:moveTo>
                <a:pt x="238029" y="0"/>
              </a:moveTo>
              <a:lnTo>
                <a:pt x="238029" y="836048"/>
              </a:lnTo>
              <a:lnTo>
                <a:pt x="0" y="8360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78450-D2C7-49C8-8A2B-14B920F877A3}">
      <dsp:nvSpPr>
        <dsp:cNvPr id="0" name=""/>
        <dsp:cNvSpPr/>
      </dsp:nvSpPr>
      <dsp:spPr>
        <a:xfrm>
          <a:off x="3228020" y="1436016"/>
          <a:ext cx="2283847" cy="1736479"/>
        </a:xfrm>
        <a:custGeom>
          <a:avLst/>
          <a:gdLst/>
          <a:ahLst/>
          <a:cxnLst/>
          <a:rect l="0" t="0" r="0" b="0"/>
          <a:pathLst>
            <a:path>
              <a:moveTo>
                <a:pt x="0" y="0"/>
              </a:moveTo>
              <a:lnTo>
                <a:pt x="0" y="1538294"/>
              </a:lnTo>
              <a:lnTo>
                <a:pt x="2283847" y="1538294"/>
              </a:lnTo>
              <a:lnTo>
                <a:pt x="2283847" y="173647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A62A5C-6A9A-43FB-B909-D2ECB0B649B7}">
      <dsp:nvSpPr>
        <dsp:cNvPr id="0" name=""/>
        <dsp:cNvSpPr/>
      </dsp:nvSpPr>
      <dsp:spPr>
        <a:xfrm>
          <a:off x="3182300" y="1436016"/>
          <a:ext cx="91440" cy="1732336"/>
        </a:xfrm>
        <a:custGeom>
          <a:avLst/>
          <a:gdLst/>
          <a:ahLst/>
          <a:cxnLst/>
          <a:rect l="0" t="0" r="0" b="0"/>
          <a:pathLst>
            <a:path>
              <a:moveTo>
                <a:pt x="45720" y="0"/>
              </a:moveTo>
              <a:lnTo>
                <a:pt x="45720" y="1534151"/>
              </a:lnTo>
              <a:lnTo>
                <a:pt x="65689" y="1534151"/>
              </a:lnTo>
              <a:lnTo>
                <a:pt x="65689" y="17323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B643BF-9241-4F9D-A9B8-DBF9B75093CB}">
      <dsp:nvSpPr>
        <dsp:cNvPr id="0" name=""/>
        <dsp:cNvSpPr/>
      </dsp:nvSpPr>
      <dsp:spPr>
        <a:xfrm>
          <a:off x="943738" y="1436016"/>
          <a:ext cx="2284281" cy="1732336"/>
        </a:xfrm>
        <a:custGeom>
          <a:avLst/>
          <a:gdLst/>
          <a:ahLst/>
          <a:cxnLst/>
          <a:rect l="0" t="0" r="0" b="0"/>
          <a:pathLst>
            <a:path>
              <a:moveTo>
                <a:pt x="2284281" y="0"/>
              </a:moveTo>
              <a:lnTo>
                <a:pt x="2284281" y="1534151"/>
              </a:lnTo>
              <a:lnTo>
                <a:pt x="0" y="1534151"/>
              </a:lnTo>
              <a:lnTo>
                <a:pt x="0" y="17323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A1747-6ABC-4CAF-8781-F3A7265C690D}">
      <dsp:nvSpPr>
        <dsp:cNvPr id="0" name=""/>
        <dsp:cNvSpPr/>
      </dsp:nvSpPr>
      <dsp:spPr>
        <a:xfrm>
          <a:off x="1440163" y="492277"/>
          <a:ext cx="3575712" cy="9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rgbClr val="C00000"/>
              </a:solidFill>
              <a:effectLst>
                <a:outerShdw blurRad="38100" dist="38100" dir="2700000" algn="tl">
                  <a:srgbClr val="000000">
                    <a:alpha val="43137"/>
                  </a:srgbClr>
                </a:outerShdw>
              </a:effectLst>
            </a:rPr>
            <a:t>უცნაური ადამიანი</a:t>
          </a:r>
          <a:endParaRPr lang="fr-FR" sz="2300" b="1" kern="1200" dirty="0">
            <a:solidFill>
              <a:srgbClr val="C00000"/>
            </a:solidFill>
            <a:effectLst>
              <a:outerShdw blurRad="38100" dist="38100" dir="2700000" algn="tl">
                <a:srgbClr val="000000">
                  <a:alpha val="43137"/>
                </a:srgbClr>
              </a:outerShdw>
            </a:effectLst>
          </a:endParaRPr>
        </a:p>
      </dsp:txBody>
      <dsp:txXfrm>
        <a:off x="1440163" y="492277"/>
        <a:ext cx="3575712" cy="943738"/>
      </dsp:txXfrm>
    </dsp:sp>
    <dsp:sp modelId="{29D86DF6-6B51-4136-939D-275A3BB78689}">
      <dsp:nvSpPr>
        <dsp:cNvPr id="0" name=""/>
        <dsp:cNvSpPr/>
      </dsp:nvSpPr>
      <dsp:spPr>
        <a:xfrm>
          <a:off x="0" y="3168352"/>
          <a:ext cx="1887477" cy="943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chemeClr val="tx1"/>
              </a:solidFill>
              <a:effectLst>
                <a:outerShdw blurRad="38100" dist="38100" dir="2700000" algn="tl">
                  <a:srgbClr val="000000">
                    <a:alpha val="43137"/>
                  </a:srgbClr>
                </a:outerShdw>
              </a:effectLst>
            </a:rPr>
            <a:t>ქრისტე</a:t>
          </a:r>
          <a:endParaRPr lang="fr-FR" sz="2300" b="1" kern="1200" dirty="0">
            <a:solidFill>
              <a:schemeClr val="tx1"/>
            </a:solidFill>
            <a:effectLst>
              <a:outerShdw blurRad="38100" dist="38100" dir="2700000" algn="tl">
                <a:srgbClr val="000000">
                  <a:alpha val="43137"/>
                </a:srgbClr>
              </a:outerShdw>
            </a:effectLst>
          </a:endParaRPr>
        </a:p>
      </dsp:txBody>
      <dsp:txXfrm>
        <a:off x="0" y="3168352"/>
        <a:ext cx="1887477" cy="943738"/>
      </dsp:txXfrm>
    </dsp:sp>
    <dsp:sp modelId="{16232597-4D0E-49FB-ABB7-593F772ADBD6}">
      <dsp:nvSpPr>
        <dsp:cNvPr id="0" name=""/>
        <dsp:cNvSpPr/>
      </dsp:nvSpPr>
      <dsp:spPr>
        <a:xfrm>
          <a:off x="2304250" y="3168352"/>
          <a:ext cx="1887477" cy="943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chemeClr val="tx1"/>
              </a:solidFill>
            </a:rPr>
            <a:t>მიმტევებელი</a:t>
          </a:r>
          <a:endParaRPr lang="fr-FR" sz="2300" b="1" kern="1200" dirty="0">
            <a:solidFill>
              <a:schemeClr val="tx1"/>
            </a:solidFill>
          </a:endParaRPr>
        </a:p>
      </dsp:txBody>
      <dsp:txXfrm>
        <a:off x="2304250" y="3168352"/>
        <a:ext cx="1887477" cy="943738"/>
      </dsp:txXfrm>
    </dsp:sp>
    <dsp:sp modelId="{32BACA92-1AA3-48E6-8E8D-5039F867894A}">
      <dsp:nvSpPr>
        <dsp:cNvPr id="0" name=""/>
        <dsp:cNvSpPr/>
      </dsp:nvSpPr>
      <dsp:spPr>
        <a:xfrm>
          <a:off x="4568129" y="3172495"/>
          <a:ext cx="1887477" cy="943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chemeClr val="tx1"/>
              </a:solidFill>
            </a:rPr>
            <a:t>პატიოსანი</a:t>
          </a:r>
          <a:endParaRPr lang="fr-FR" sz="2300" b="1" kern="1200" dirty="0">
            <a:solidFill>
              <a:schemeClr val="tx1"/>
            </a:solidFill>
          </a:endParaRPr>
        </a:p>
      </dsp:txBody>
      <dsp:txXfrm>
        <a:off x="4568129" y="3172495"/>
        <a:ext cx="1887477" cy="943738"/>
      </dsp:txXfrm>
    </dsp:sp>
    <dsp:sp modelId="{D9ADA092-77A8-430B-AA4D-7C4735BFAAE8}">
      <dsp:nvSpPr>
        <dsp:cNvPr id="0" name=""/>
        <dsp:cNvSpPr/>
      </dsp:nvSpPr>
      <dsp:spPr>
        <a:xfrm>
          <a:off x="648064" y="1800195"/>
          <a:ext cx="2341925" cy="943738"/>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chemeClr val="tx1"/>
              </a:solidFill>
              <a:effectLst>
                <a:outerShdw blurRad="38100" dist="38100" dir="2700000" algn="tl">
                  <a:srgbClr val="000000">
                    <a:alpha val="43137"/>
                  </a:srgbClr>
                </a:outerShdw>
              </a:effectLst>
            </a:rPr>
            <a:t>იდიოტი</a:t>
          </a:r>
          <a:endParaRPr lang="fr-FR" sz="2300" b="1" kern="1200" dirty="0">
            <a:solidFill>
              <a:schemeClr val="tx1"/>
            </a:solidFill>
            <a:effectLst>
              <a:outerShdw blurRad="38100" dist="38100" dir="2700000" algn="tl">
                <a:srgbClr val="000000">
                  <a:alpha val="43137"/>
                </a:srgbClr>
              </a:outerShdw>
            </a:effectLst>
          </a:endParaRPr>
        </a:p>
      </dsp:txBody>
      <dsp:txXfrm>
        <a:off x="648064" y="1800195"/>
        <a:ext cx="2341925" cy="943738"/>
      </dsp:txXfrm>
    </dsp:sp>
    <dsp:sp modelId="{1E59B797-F326-4B7E-8365-06C69737627E}">
      <dsp:nvSpPr>
        <dsp:cNvPr id="0" name=""/>
        <dsp:cNvSpPr/>
      </dsp:nvSpPr>
      <dsp:spPr>
        <a:xfrm>
          <a:off x="3456385" y="1800205"/>
          <a:ext cx="2394208" cy="943738"/>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ka-GE" sz="2300" b="1" kern="1200" dirty="0" smtClean="0">
              <a:solidFill>
                <a:schemeClr val="tx1"/>
              </a:solidFill>
              <a:effectLst>
                <a:outerShdw blurRad="38100" dist="38100" dir="2700000" algn="tl">
                  <a:srgbClr val="000000">
                    <a:alpha val="43137"/>
                  </a:srgbClr>
                </a:outerShdw>
              </a:effectLst>
            </a:rPr>
            <a:t>იდეალური</a:t>
          </a:r>
          <a:endParaRPr lang="fr-FR" sz="2300" b="1" kern="1200" dirty="0">
            <a:solidFill>
              <a:schemeClr val="tx1"/>
            </a:solidFill>
            <a:effectLst>
              <a:outerShdw blurRad="38100" dist="38100" dir="2700000" algn="tl">
                <a:srgbClr val="000000">
                  <a:alpha val="43137"/>
                </a:srgbClr>
              </a:outerShdw>
            </a:effectLst>
          </a:endParaRPr>
        </a:p>
      </dsp:txBody>
      <dsp:txXfrm>
        <a:off x="3456385" y="1800205"/>
        <a:ext cx="2394208" cy="94373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86CE2C-1E2F-402B-AC12-2D8BA6BD46F4}">
      <dsp:nvSpPr>
        <dsp:cNvPr id="0" name=""/>
        <dsp:cNvSpPr/>
      </dsp:nvSpPr>
      <dsp:spPr>
        <a:xfrm>
          <a:off x="3228020" y="1436016"/>
          <a:ext cx="228365" cy="836058"/>
        </a:xfrm>
        <a:custGeom>
          <a:avLst/>
          <a:gdLst/>
          <a:ahLst/>
          <a:cxnLst/>
          <a:rect l="0" t="0" r="0" b="0"/>
          <a:pathLst>
            <a:path>
              <a:moveTo>
                <a:pt x="0" y="0"/>
              </a:moveTo>
              <a:lnTo>
                <a:pt x="0" y="836058"/>
              </a:lnTo>
              <a:lnTo>
                <a:pt x="228365" y="836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A629B-033A-4E54-A008-37286E92090D}">
      <dsp:nvSpPr>
        <dsp:cNvPr id="0" name=""/>
        <dsp:cNvSpPr/>
      </dsp:nvSpPr>
      <dsp:spPr>
        <a:xfrm>
          <a:off x="2989990" y="1436016"/>
          <a:ext cx="238029" cy="836048"/>
        </a:xfrm>
        <a:custGeom>
          <a:avLst/>
          <a:gdLst/>
          <a:ahLst/>
          <a:cxnLst/>
          <a:rect l="0" t="0" r="0" b="0"/>
          <a:pathLst>
            <a:path>
              <a:moveTo>
                <a:pt x="238029" y="0"/>
              </a:moveTo>
              <a:lnTo>
                <a:pt x="238029" y="836048"/>
              </a:lnTo>
              <a:lnTo>
                <a:pt x="0" y="8360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78450-D2C7-49C8-8A2B-14B920F877A3}">
      <dsp:nvSpPr>
        <dsp:cNvPr id="0" name=""/>
        <dsp:cNvSpPr/>
      </dsp:nvSpPr>
      <dsp:spPr>
        <a:xfrm>
          <a:off x="3228020" y="1436016"/>
          <a:ext cx="2283847" cy="1736479"/>
        </a:xfrm>
        <a:custGeom>
          <a:avLst/>
          <a:gdLst/>
          <a:ahLst/>
          <a:cxnLst/>
          <a:rect l="0" t="0" r="0" b="0"/>
          <a:pathLst>
            <a:path>
              <a:moveTo>
                <a:pt x="0" y="0"/>
              </a:moveTo>
              <a:lnTo>
                <a:pt x="0" y="1538294"/>
              </a:lnTo>
              <a:lnTo>
                <a:pt x="2283847" y="1538294"/>
              </a:lnTo>
              <a:lnTo>
                <a:pt x="2283847" y="173647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A62A5C-6A9A-43FB-B909-D2ECB0B649B7}">
      <dsp:nvSpPr>
        <dsp:cNvPr id="0" name=""/>
        <dsp:cNvSpPr/>
      </dsp:nvSpPr>
      <dsp:spPr>
        <a:xfrm>
          <a:off x="3182300" y="1436016"/>
          <a:ext cx="91440" cy="1736479"/>
        </a:xfrm>
        <a:custGeom>
          <a:avLst/>
          <a:gdLst/>
          <a:ahLst/>
          <a:cxnLst/>
          <a:rect l="0" t="0" r="0" b="0"/>
          <a:pathLst>
            <a:path>
              <a:moveTo>
                <a:pt x="45720" y="0"/>
              </a:moveTo>
              <a:lnTo>
                <a:pt x="45720" y="173647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B643BF-9241-4F9D-A9B8-DBF9B75093CB}">
      <dsp:nvSpPr>
        <dsp:cNvPr id="0" name=""/>
        <dsp:cNvSpPr/>
      </dsp:nvSpPr>
      <dsp:spPr>
        <a:xfrm>
          <a:off x="943738" y="1436016"/>
          <a:ext cx="2284281" cy="1732336"/>
        </a:xfrm>
        <a:custGeom>
          <a:avLst/>
          <a:gdLst/>
          <a:ahLst/>
          <a:cxnLst/>
          <a:rect l="0" t="0" r="0" b="0"/>
          <a:pathLst>
            <a:path>
              <a:moveTo>
                <a:pt x="2284281" y="0"/>
              </a:moveTo>
              <a:lnTo>
                <a:pt x="2284281" y="1534151"/>
              </a:lnTo>
              <a:lnTo>
                <a:pt x="0" y="1534151"/>
              </a:lnTo>
              <a:lnTo>
                <a:pt x="0" y="17323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A1747-6ABC-4CAF-8781-F3A7265C690D}">
      <dsp:nvSpPr>
        <dsp:cNvPr id="0" name=""/>
        <dsp:cNvSpPr/>
      </dsp:nvSpPr>
      <dsp:spPr>
        <a:xfrm>
          <a:off x="1415475" y="492277"/>
          <a:ext cx="3625089" cy="9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ka-GE" sz="3200" b="1" kern="1200" dirty="0" smtClean="0">
              <a:solidFill>
                <a:srgbClr val="C00000"/>
              </a:solidFill>
              <a:effectLst>
                <a:outerShdw blurRad="38100" dist="38100" dir="2700000" algn="tl">
                  <a:srgbClr val="000000">
                    <a:alpha val="43137"/>
                  </a:srgbClr>
                </a:outerShdw>
              </a:effectLst>
            </a:rPr>
            <a:t>უცნაური ადამიანი</a:t>
          </a:r>
          <a:endParaRPr lang="fr-FR" sz="3200" b="1" kern="1200" dirty="0">
            <a:solidFill>
              <a:srgbClr val="C00000"/>
            </a:solidFill>
            <a:effectLst>
              <a:outerShdw blurRad="38100" dist="38100" dir="2700000" algn="tl">
                <a:srgbClr val="000000">
                  <a:alpha val="43137"/>
                </a:srgbClr>
              </a:outerShdw>
            </a:effectLst>
          </a:endParaRPr>
        </a:p>
      </dsp:txBody>
      <dsp:txXfrm>
        <a:off x="1415475" y="492277"/>
        <a:ext cx="3625089" cy="943738"/>
      </dsp:txXfrm>
    </dsp:sp>
    <dsp:sp modelId="{29D86DF6-6B51-4136-939D-275A3BB78689}">
      <dsp:nvSpPr>
        <dsp:cNvPr id="0" name=""/>
        <dsp:cNvSpPr/>
      </dsp:nvSpPr>
      <dsp:spPr>
        <a:xfrm>
          <a:off x="0" y="3168352"/>
          <a:ext cx="1887477" cy="943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ka-GE" sz="3200" b="1" kern="1200" dirty="0" smtClean="0">
              <a:solidFill>
                <a:schemeClr val="tx1"/>
              </a:solidFill>
              <a:effectLst/>
            </a:rPr>
            <a:t>მშიშარა</a:t>
          </a:r>
          <a:endParaRPr lang="fr-FR" sz="3200" b="1" kern="1200" dirty="0">
            <a:solidFill>
              <a:schemeClr val="tx1"/>
            </a:solidFill>
            <a:effectLst/>
          </a:endParaRPr>
        </a:p>
      </dsp:txBody>
      <dsp:txXfrm>
        <a:off x="0" y="3168352"/>
        <a:ext cx="1887477" cy="943738"/>
      </dsp:txXfrm>
    </dsp:sp>
    <dsp:sp modelId="{16232597-4D0E-49FB-ABB7-593F772ADBD6}">
      <dsp:nvSpPr>
        <dsp:cNvPr id="0" name=""/>
        <dsp:cNvSpPr/>
      </dsp:nvSpPr>
      <dsp:spPr>
        <a:xfrm>
          <a:off x="2284281" y="3172495"/>
          <a:ext cx="1887477" cy="943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ka-GE" sz="3200" b="1" kern="1200" dirty="0" smtClean="0">
              <a:solidFill>
                <a:schemeClr val="tx1"/>
              </a:solidFill>
              <a:latin typeface="Sylfaen" pitchFamily="18" charset="0"/>
            </a:rPr>
            <a:t>უგუნური</a:t>
          </a:r>
          <a:endParaRPr lang="fr-FR" sz="3200" b="1" kern="1200" dirty="0">
            <a:solidFill>
              <a:schemeClr val="tx1"/>
            </a:solidFill>
            <a:latin typeface="Sylfaen" pitchFamily="18" charset="0"/>
          </a:endParaRPr>
        </a:p>
      </dsp:txBody>
      <dsp:txXfrm>
        <a:off x="2284281" y="3172495"/>
        <a:ext cx="1887477" cy="943738"/>
      </dsp:txXfrm>
    </dsp:sp>
    <dsp:sp modelId="{32BACA92-1AA3-48E6-8E8D-5039F867894A}">
      <dsp:nvSpPr>
        <dsp:cNvPr id="0" name=""/>
        <dsp:cNvSpPr/>
      </dsp:nvSpPr>
      <dsp:spPr>
        <a:xfrm>
          <a:off x="4568129" y="3172495"/>
          <a:ext cx="1887477" cy="9437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ka-GE" sz="3200" b="1" kern="1200" dirty="0" smtClean="0">
              <a:solidFill>
                <a:schemeClr val="tx1"/>
              </a:solidFill>
              <a:latin typeface="Sylfaen" pitchFamily="18" charset="0"/>
            </a:rPr>
            <a:t>უსახური</a:t>
          </a:r>
          <a:endParaRPr lang="fr-FR" sz="3200" b="1" kern="1200" dirty="0">
            <a:solidFill>
              <a:schemeClr val="tx1"/>
            </a:solidFill>
            <a:latin typeface="Sylfaen" pitchFamily="18" charset="0"/>
          </a:endParaRPr>
        </a:p>
      </dsp:txBody>
      <dsp:txXfrm>
        <a:off x="4568129" y="3172495"/>
        <a:ext cx="1887477" cy="943738"/>
      </dsp:txXfrm>
    </dsp:sp>
    <dsp:sp modelId="{D9ADA092-77A8-430B-AA4D-7C4735BFAAE8}">
      <dsp:nvSpPr>
        <dsp:cNvPr id="0" name=""/>
        <dsp:cNvSpPr/>
      </dsp:nvSpPr>
      <dsp:spPr>
        <a:xfrm>
          <a:off x="648064" y="1800195"/>
          <a:ext cx="2341925" cy="943738"/>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ka-GE" sz="3200" b="1" kern="1200" dirty="0" smtClean="0">
              <a:solidFill>
                <a:schemeClr val="tx1"/>
              </a:solidFill>
              <a:effectLst/>
            </a:rPr>
            <a:t>ბრბო</a:t>
          </a:r>
          <a:endParaRPr lang="fr-FR" sz="3200" b="1" kern="1200" dirty="0">
            <a:solidFill>
              <a:schemeClr val="tx1"/>
            </a:solidFill>
            <a:effectLst/>
          </a:endParaRPr>
        </a:p>
      </dsp:txBody>
      <dsp:txXfrm>
        <a:off x="648064" y="1800195"/>
        <a:ext cx="2341925" cy="943738"/>
      </dsp:txXfrm>
    </dsp:sp>
    <dsp:sp modelId="{1E59B797-F326-4B7E-8365-06C69737627E}">
      <dsp:nvSpPr>
        <dsp:cNvPr id="0" name=""/>
        <dsp:cNvSpPr/>
      </dsp:nvSpPr>
      <dsp:spPr>
        <a:xfrm>
          <a:off x="3456385" y="1800205"/>
          <a:ext cx="2394208" cy="943738"/>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ka-GE" sz="3200" b="1" kern="1200" dirty="0" smtClean="0">
              <a:solidFill>
                <a:schemeClr val="tx1"/>
              </a:solidFill>
            </a:rPr>
            <a:t>მონა</a:t>
          </a:r>
          <a:endParaRPr lang="fr-FR" sz="3200" b="1" kern="1200" dirty="0">
            <a:solidFill>
              <a:schemeClr val="tx1"/>
            </a:solidFill>
            <a:effectLst>
              <a:outerShdw blurRad="38100" dist="38100" dir="2700000" algn="tl">
                <a:srgbClr val="000000">
                  <a:alpha val="43137"/>
                </a:srgbClr>
              </a:outerShdw>
            </a:effectLst>
          </a:endParaRPr>
        </a:p>
      </dsp:txBody>
      <dsp:txXfrm>
        <a:off x="3456385" y="1800205"/>
        <a:ext cx="2394208" cy="9437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C249F-3C74-4703-8660-06D29E9126C7}" type="datetimeFigureOut">
              <a:rPr lang="fr-FR" smtClean="0"/>
              <a:pPr/>
              <a:t>15/05/2018</a:t>
            </a:fld>
            <a:endParaRPr lang="fr-FR"/>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F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55FD7-B5AE-4C6B-A376-C3748DDF9716}"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DB24368E-A860-43AA-8341-3A2B1A516793}" type="datetimeFigureOut">
              <a:rPr lang="fr-FR" smtClean="0"/>
              <a:pPr/>
              <a:t>15/05/2018</a:t>
            </a:fld>
            <a:endParaRPr lang="fr-FR"/>
          </a:p>
        </p:txBody>
      </p:sp>
      <p:sp>
        <p:nvSpPr>
          <p:cNvPr id="20" name="Нижний колонтитул 19"/>
          <p:cNvSpPr>
            <a:spLocks noGrp="1"/>
          </p:cNvSpPr>
          <p:nvPr>
            <p:ph type="ftr" sz="quarter" idx="11"/>
          </p:nvPr>
        </p:nvSpPr>
        <p:spPr/>
        <p:txBody>
          <a:bodyPr/>
          <a:lstStyle>
            <a:extLst/>
          </a:lstStyle>
          <a:p>
            <a:endParaRPr lang="fr-FR"/>
          </a:p>
        </p:txBody>
      </p:sp>
      <p:sp>
        <p:nvSpPr>
          <p:cNvPr id="10" name="Номер слайда 9"/>
          <p:cNvSpPr>
            <a:spLocks noGrp="1"/>
          </p:cNvSpPr>
          <p:nvPr>
            <p:ph type="sldNum" sz="quarter" idx="12"/>
          </p:nvPr>
        </p:nvSpPr>
        <p:spPr/>
        <p:txBody>
          <a:bodyPr/>
          <a:lstStyle>
            <a:extLst/>
          </a:lstStyle>
          <a:p>
            <a:fld id="{DFD101A3-5129-47EC-A653-1035F44AC2E3}" type="slidenum">
              <a:rPr lang="fr-FR" smtClean="0"/>
              <a:pPr/>
              <a:t>‹#›</a:t>
            </a:fld>
            <a:endParaRPr lang="fr-F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B24368E-A860-43AA-8341-3A2B1A516793}" type="datetimeFigureOut">
              <a:rPr lang="fr-FR" smtClean="0"/>
              <a:pPr/>
              <a:t>15/05/2018</a:t>
            </a:fld>
            <a:endParaRPr lang="fr-FR"/>
          </a:p>
        </p:txBody>
      </p:sp>
      <p:sp>
        <p:nvSpPr>
          <p:cNvPr id="5" name="Нижний колонтитул 4"/>
          <p:cNvSpPr>
            <a:spLocks noGrp="1"/>
          </p:cNvSpPr>
          <p:nvPr>
            <p:ph type="ftr" sz="quarter" idx="11"/>
          </p:nvPr>
        </p:nvSpPr>
        <p:spPr/>
        <p:txBody>
          <a:bodyPr/>
          <a:lstStyle>
            <a:extLst/>
          </a:lstStyle>
          <a:p>
            <a:endParaRPr lang="fr-FR"/>
          </a:p>
        </p:txBody>
      </p:sp>
      <p:sp>
        <p:nvSpPr>
          <p:cNvPr id="6" name="Номер слайда 5"/>
          <p:cNvSpPr>
            <a:spLocks noGrp="1"/>
          </p:cNvSpPr>
          <p:nvPr>
            <p:ph type="sldNum" sz="quarter" idx="12"/>
          </p:nvPr>
        </p:nvSpPr>
        <p:spPr/>
        <p:txBody>
          <a:bodyPr/>
          <a:lstStyle>
            <a:extLst/>
          </a:lstStyle>
          <a:p>
            <a:fld id="{DFD101A3-5129-47EC-A653-1035F44AC2E3}"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B24368E-A860-43AA-8341-3A2B1A516793}" type="datetimeFigureOut">
              <a:rPr lang="fr-FR" smtClean="0"/>
              <a:pPr/>
              <a:t>15/05/2018</a:t>
            </a:fld>
            <a:endParaRPr lang="fr-FR"/>
          </a:p>
        </p:txBody>
      </p:sp>
      <p:sp>
        <p:nvSpPr>
          <p:cNvPr id="5" name="Нижний колонтитул 4"/>
          <p:cNvSpPr>
            <a:spLocks noGrp="1"/>
          </p:cNvSpPr>
          <p:nvPr>
            <p:ph type="ftr" sz="quarter" idx="11"/>
          </p:nvPr>
        </p:nvSpPr>
        <p:spPr/>
        <p:txBody>
          <a:bodyPr/>
          <a:lstStyle>
            <a:extLst/>
          </a:lstStyle>
          <a:p>
            <a:endParaRPr lang="fr-FR"/>
          </a:p>
        </p:txBody>
      </p:sp>
      <p:sp>
        <p:nvSpPr>
          <p:cNvPr id="6" name="Номер слайда 5"/>
          <p:cNvSpPr>
            <a:spLocks noGrp="1"/>
          </p:cNvSpPr>
          <p:nvPr>
            <p:ph type="sldNum" sz="quarter" idx="12"/>
          </p:nvPr>
        </p:nvSpPr>
        <p:spPr/>
        <p:txBody>
          <a:bodyPr/>
          <a:lstStyle>
            <a:extLst/>
          </a:lstStyle>
          <a:p>
            <a:fld id="{DFD101A3-5129-47EC-A653-1035F44AC2E3}"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B24368E-A860-43AA-8341-3A2B1A516793}" type="datetimeFigureOut">
              <a:rPr lang="fr-FR" smtClean="0"/>
              <a:pPr/>
              <a:t>15/05/2018</a:t>
            </a:fld>
            <a:endParaRPr lang="fr-FR"/>
          </a:p>
        </p:txBody>
      </p:sp>
      <p:sp>
        <p:nvSpPr>
          <p:cNvPr id="5" name="Нижний колонтитул 4"/>
          <p:cNvSpPr>
            <a:spLocks noGrp="1"/>
          </p:cNvSpPr>
          <p:nvPr>
            <p:ph type="ftr" sz="quarter" idx="11"/>
          </p:nvPr>
        </p:nvSpPr>
        <p:spPr/>
        <p:txBody>
          <a:bodyPr/>
          <a:lstStyle>
            <a:extLst/>
          </a:lstStyle>
          <a:p>
            <a:endParaRPr lang="fr-FR"/>
          </a:p>
        </p:txBody>
      </p:sp>
      <p:sp>
        <p:nvSpPr>
          <p:cNvPr id="6" name="Номер слайда 5"/>
          <p:cNvSpPr>
            <a:spLocks noGrp="1"/>
          </p:cNvSpPr>
          <p:nvPr>
            <p:ph type="sldNum" sz="quarter" idx="12"/>
          </p:nvPr>
        </p:nvSpPr>
        <p:spPr/>
        <p:txBody>
          <a:bodyPr/>
          <a:lstStyle>
            <a:extLst/>
          </a:lstStyle>
          <a:p>
            <a:fld id="{DFD101A3-5129-47EC-A653-1035F44AC2E3}"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B24368E-A860-43AA-8341-3A2B1A516793}" type="datetimeFigureOut">
              <a:rPr lang="fr-FR" smtClean="0"/>
              <a:pPr/>
              <a:t>15/05/2018</a:t>
            </a:fld>
            <a:endParaRPr lang="fr-FR"/>
          </a:p>
        </p:txBody>
      </p:sp>
      <p:sp>
        <p:nvSpPr>
          <p:cNvPr id="5" name="Нижний колонтитул 4"/>
          <p:cNvSpPr>
            <a:spLocks noGrp="1"/>
          </p:cNvSpPr>
          <p:nvPr>
            <p:ph type="ftr" sz="quarter" idx="11"/>
          </p:nvPr>
        </p:nvSpPr>
        <p:spPr/>
        <p:txBody>
          <a:bodyPr/>
          <a:lstStyle>
            <a:extLst/>
          </a:lstStyle>
          <a:p>
            <a:endParaRPr lang="fr-FR"/>
          </a:p>
        </p:txBody>
      </p:sp>
      <p:sp>
        <p:nvSpPr>
          <p:cNvPr id="6" name="Номер слайда 5"/>
          <p:cNvSpPr>
            <a:spLocks noGrp="1"/>
          </p:cNvSpPr>
          <p:nvPr>
            <p:ph type="sldNum" sz="quarter" idx="12"/>
          </p:nvPr>
        </p:nvSpPr>
        <p:spPr/>
        <p:txBody>
          <a:bodyPr/>
          <a:lstStyle>
            <a:extLst/>
          </a:lstStyle>
          <a:p>
            <a:fld id="{DFD101A3-5129-47EC-A653-1035F44AC2E3}" type="slidenum">
              <a:rPr lang="fr-FR" smtClean="0"/>
              <a:pPr/>
              <a:t>‹#›</a:t>
            </a:fld>
            <a:endParaRPr lang="fr-F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B24368E-A860-43AA-8341-3A2B1A516793}" type="datetimeFigureOut">
              <a:rPr lang="fr-FR" smtClean="0"/>
              <a:pPr/>
              <a:t>15/05/2018</a:t>
            </a:fld>
            <a:endParaRPr lang="fr-FR"/>
          </a:p>
        </p:txBody>
      </p:sp>
      <p:sp>
        <p:nvSpPr>
          <p:cNvPr id="6" name="Нижний колонтитул 5"/>
          <p:cNvSpPr>
            <a:spLocks noGrp="1"/>
          </p:cNvSpPr>
          <p:nvPr>
            <p:ph type="ftr" sz="quarter" idx="11"/>
          </p:nvPr>
        </p:nvSpPr>
        <p:spPr/>
        <p:txBody>
          <a:bodyPr/>
          <a:lstStyle>
            <a:extLst/>
          </a:lstStyle>
          <a:p>
            <a:endParaRPr lang="fr-FR"/>
          </a:p>
        </p:txBody>
      </p:sp>
      <p:sp>
        <p:nvSpPr>
          <p:cNvPr id="7" name="Номер слайда 6"/>
          <p:cNvSpPr>
            <a:spLocks noGrp="1"/>
          </p:cNvSpPr>
          <p:nvPr>
            <p:ph type="sldNum" sz="quarter" idx="12"/>
          </p:nvPr>
        </p:nvSpPr>
        <p:spPr/>
        <p:txBody>
          <a:bodyPr/>
          <a:lstStyle>
            <a:extLst/>
          </a:lstStyle>
          <a:p>
            <a:fld id="{DFD101A3-5129-47EC-A653-1035F44AC2E3}"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B24368E-A860-43AA-8341-3A2B1A516793}" type="datetimeFigureOut">
              <a:rPr lang="fr-FR" smtClean="0"/>
              <a:pPr/>
              <a:t>15/05/2018</a:t>
            </a:fld>
            <a:endParaRPr lang="fr-FR"/>
          </a:p>
        </p:txBody>
      </p:sp>
      <p:sp>
        <p:nvSpPr>
          <p:cNvPr id="8" name="Нижний колонтитул 7"/>
          <p:cNvSpPr>
            <a:spLocks noGrp="1"/>
          </p:cNvSpPr>
          <p:nvPr>
            <p:ph type="ftr" sz="quarter" idx="11"/>
          </p:nvPr>
        </p:nvSpPr>
        <p:spPr/>
        <p:txBody>
          <a:bodyPr/>
          <a:lstStyle>
            <a:extLst/>
          </a:lstStyle>
          <a:p>
            <a:endParaRPr lang="fr-FR"/>
          </a:p>
        </p:txBody>
      </p:sp>
      <p:sp>
        <p:nvSpPr>
          <p:cNvPr id="9" name="Номер слайда 8"/>
          <p:cNvSpPr>
            <a:spLocks noGrp="1"/>
          </p:cNvSpPr>
          <p:nvPr>
            <p:ph type="sldNum" sz="quarter" idx="12"/>
          </p:nvPr>
        </p:nvSpPr>
        <p:spPr/>
        <p:txBody>
          <a:bodyPr/>
          <a:lstStyle>
            <a:extLst/>
          </a:lstStyle>
          <a:p>
            <a:fld id="{DFD101A3-5129-47EC-A653-1035F44AC2E3}"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B24368E-A860-43AA-8341-3A2B1A516793}" type="datetimeFigureOut">
              <a:rPr lang="fr-FR" smtClean="0"/>
              <a:pPr/>
              <a:t>15/05/2018</a:t>
            </a:fld>
            <a:endParaRPr lang="fr-FR"/>
          </a:p>
        </p:txBody>
      </p:sp>
      <p:sp>
        <p:nvSpPr>
          <p:cNvPr id="4" name="Нижний колонтитул 3"/>
          <p:cNvSpPr>
            <a:spLocks noGrp="1"/>
          </p:cNvSpPr>
          <p:nvPr>
            <p:ph type="ftr" sz="quarter" idx="11"/>
          </p:nvPr>
        </p:nvSpPr>
        <p:spPr/>
        <p:txBody>
          <a:bodyPr/>
          <a:lstStyle>
            <a:extLst/>
          </a:lstStyle>
          <a:p>
            <a:endParaRPr lang="fr-FR"/>
          </a:p>
        </p:txBody>
      </p:sp>
      <p:sp>
        <p:nvSpPr>
          <p:cNvPr id="5" name="Номер слайда 4"/>
          <p:cNvSpPr>
            <a:spLocks noGrp="1"/>
          </p:cNvSpPr>
          <p:nvPr>
            <p:ph type="sldNum" sz="quarter" idx="12"/>
          </p:nvPr>
        </p:nvSpPr>
        <p:spPr/>
        <p:txBody>
          <a:bodyPr/>
          <a:lstStyle>
            <a:extLst/>
          </a:lstStyle>
          <a:p>
            <a:fld id="{DFD101A3-5129-47EC-A653-1035F44AC2E3}"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DB24368E-A860-43AA-8341-3A2B1A516793}" type="datetimeFigureOut">
              <a:rPr lang="fr-FR" smtClean="0"/>
              <a:pPr/>
              <a:t>15/05/2018</a:t>
            </a:fld>
            <a:endParaRPr lang="fr-FR"/>
          </a:p>
        </p:txBody>
      </p:sp>
      <p:sp>
        <p:nvSpPr>
          <p:cNvPr id="3" name="Нижний колонтитул 2"/>
          <p:cNvSpPr>
            <a:spLocks noGrp="1"/>
          </p:cNvSpPr>
          <p:nvPr>
            <p:ph type="ftr" sz="quarter" idx="11"/>
          </p:nvPr>
        </p:nvSpPr>
        <p:spPr/>
        <p:txBody>
          <a:bodyPr/>
          <a:lstStyle>
            <a:extLst/>
          </a:lstStyle>
          <a:p>
            <a:endParaRPr lang="fr-FR"/>
          </a:p>
        </p:txBody>
      </p:sp>
      <p:sp>
        <p:nvSpPr>
          <p:cNvPr id="4" name="Номер слайда 3"/>
          <p:cNvSpPr>
            <a:spLocks noGrp="1"/>
          </p:cNvSpPr>
          <p:nvPr>
            <p:ph type="sldNum" sz="quarter" idx="12"/>
          </p:nvPr>
        </p:nvSpPr>
        <p:spPr/>
        <p:txBody>
          <a:bodyPr/>
          <a:lstStyle>
            <a:extLst/>
          </a:lstStyle>
          <a:p>
            <a:fld id="{DFD101A3-5129-47EC-A653-1035F44AC2E3}" type="slidenum">
              <a:rPr lang="fr-FR" smtClean="0"/>
              <a:pPr/>
              <a:t>‹#›</a:t>
            </a:fld>
            <a:endParaRPr lang="fr-F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B24368E-A860-43AA-8341-3A2B1A516793}" type="datetimeFigureOut">
              <a:rPr lang="fr-FR" smtClean="0"/>
              <a:pPr/>
              <a:t>15/05/2018</a:t>
            </a:fld>
            <a:endParaRPr lang="fr-FR"/>
          </a:p>
        </p:txBody>
      </p:sp>
      <p:sp>
        <p:nvSpPr>
          <p:cNvPr id="6" name="Нижний колонтитул 5"/>
          <p:cNvSpPr>
            <a:spLocks noGrp="1"/>
          </p:cNvSpPr>
          <p:nvPr>
            <p:ph type="ftr" sz="quarter" idx="11"/>
          </p:nvPr>
        </p:nvSpPr>
        <p:spPr/>
        <p:txBody>
          <a:bodyPr/>
          <a:lstStyle>
            <a:extLst/>
          </a:lstStyle>
          <a:p>
            <a:endParaRPr lang="fr-FR"/>
          </a:p>
        </p:txBody>
      </p:sp>
      <p:sp>
        <p:nvSpPr>
          <p:cNvPr id="7" name="Номер слайда 6"/>
          <p:cNvSpPr>
            <a:spLocks noGrp="1"/>
          </p:cNvSpPr>
          <p:nvPr>
            <p:ph type="sldNum" sz="quarter" idx="12"/>
          </p:nvPr>
        </p:nvSpPr>
        <p:spPr/>
        <p:txBody>
          <a:bodyPr/>
          <a:lstStyle>
            <a:extLst/>
          </a:lstStyle>
          <a:p>
            <a:fld id="{DFD101A3-5129-47EC-A653-1035F44AC2E3}"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DB24368E-A860-43AA-8341-3A2B1A516793}" type="datetimeFigureOut">
              <a:rPr lang="fr-FR" smtClean="0"/>
              <a:pPr/>
              <a:t>15/05/2018</a:t>
            </a:fld>
            <a:endParaRPr lang="fr-FR"/>
          </a:p>
        </p:txBody>
      </p:sp>
      <p:sp>
        <p:nvSpPr>
          <p:cNvPr id="6" name="Нижний колонтитул 5"/>
          <p:cNvSpPr>
            <a:spLocks noGrp="1"/>
          </p:cNvSpPr>
          <p:nvPr>
            <p:ph type="ftr" sz="quarter" idx="11"/>
          </p:nvPr>
        </p:nvSpPr>
        <p:spPr/>
        <p:txBody>
          <a:bodyPr/>
          <a:lstStyle>
            <a:extLst/>
          </a:lstStyle>
          <a:p>
            <a:endParaRPr lang="fr-FR"/>
          </a:p>
        </p:txBody>
      </p:sp>
      <p:sp>
        <p:nvSpPr>
          <p:cNvPr id="7" name="Номер слайда 6"/>
          <p:cNvSpPr>
            <a:spLocks noGrp="1"/>
          </p:cNvSpPr>
          <p:nvPr>
            <p:ph type="sldNum" sz="quarter" idx="12"/>
          </p:nvPr>
        </p:nvSpPr>
        <p:spPr/>
        <p:txBody>
          <a:bodyPr/>
          <a:lstStyle>
            <a:extLst/>
          </a:lstStyle>
          <a:p>
            <a:fld id="{DFD101A3-5129-47EC-A653-1035F44AC2E3}" type="slidenum">
              <a:rPr lang="fr-FR" smtClean="0"/>
              <a:pPr/>
              <a:t>‹#›</a:t>
            </a:fld>
            <a:endParaRPr lang="fr-F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B24368E-A860-43AA-8341-3A2B1A516793}" type="datetimeFigureOut">
              <a:rPr lang="fr-FR" smtClean="0"/>
              <a:pPr/>
              <a:t>15/05/2018</a:t>
            </a:fld>
            <a:endParaRPr lang="fr-F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FD101A3-5129-47EC-A653-1035F44AC2E3}" type="slidenum">
              <a:rPr lang="fr-FR" smtClean="0"/>
              <a:pPr/>
              <a:t>‹#›</a:t>
            </a:fld>
            <a:endParaRPr lang="fr-FR"/>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916832"/>
            <a:ext cx="7406640" cy="1472184"/>
          </a:xfrm>
        </p:spPr>
        <p:txBody>
          <a:bodyPr>
            <a:noAutofit/>
          </a:bodyPr>
          <a:lstStyle/>
          <a:p>
            <a:pPr algn="ctr"/>
            <a:r>
              <a:rPr lang="ka-GE" sz="2400" b="1" smtClean="0">
                <a:solidFill>
                  <a:schemeClr val="tx1"/>
                </a:solidFill>
                <a:effectLst>
                  <a:outerShdw blurRad="38100" dist="38100" dir="2700000" algn="tl">
                    <a:srgbClr val="000000">
                      <a:alpha val="43137"/>
                    </a:srgbClr>
                  </a:outerShdw>
                </a:effectLst>
              </a:rPr>
              <a:t/>
            </a:r>
            <a:br>
              <a:rPr lang="ka-GE" sz="2400" b="1" smtClean="0">
                <a:solidFill>
                  <a:schemeClr val="tx1"/>
                </a:solidFill>
                <a:effectLst>
                  <a:outerShdw blurRad="38100" dist="38100" dir="2700000" algn="tl">
                    <a:srgbClr val="000000">
                      <a:alpha val="43137"/>
                    </a:srgbClr>
                  </a:outerShdw>
                </a:effectLst>
              </a:rPr>
            </a:br>
            <a:r>
              <a:rPr lang="ka-GE" sz="2400" b="1" smtClean="0">
                <a:solidFill>
                  <a:schemeClr val="tx1"/>
                </a:solidFill>
                <a:effectLst>
                  <a:outerShdw blurRad="38100" dist="38100" dir="2700000" algn="tl">
                    <a:srgbClr val="000000">
                      <a:alpha val="43137"/>
                    </a:srgbClr>
                  </a:outerShdw>
                </a:effectLst>
              </a:rPr>
              <a:t/>
            </a:r>
            <a:br>
              <a:rPr lang="ka-GE" sz="2400" b="1" smtClean="0">
                <a:solidFill>
                  <a:schemeClr val="tx1"/>
                </a:solidFill>
                <a:effectLst>
                  <a:outerShdw blurRad="38100" dist="38100" dir="2700000" algn="tl">
                    <a:srgbClr val="000000">
                      <a:alpha val="43137"/>
                    </a:srgbClr>
                  </a:outerShdw>
                </a:effectLst>
              </a:rPr>
            </a:br>
            <a:r>
              <a:rPr lang="ka-GE" sz="2400" b="1" dirty="0" smtClean="0">
                <a:solidFill>
                  <a:schemeClr val="tx1"/>
                </a:solidFill>
                <a:effectLst>
                  <a:outerShdw blurRad="38100" dist="38100" dir="2700000" algn="tl">
                    <a:srgbClr val="000000">
                      <a:alpha val="43137"/>
                    </a:srgbClr>
                  </a:outerShdw>
                </a:effectLst>
              </a:rPr>
              <a:t/>
            </a:r>
            <a:br>
              <a:rPr lang="ka-GE" sz="2400" b="1" dirty="0" smtClean="0">
                <a:solidFill>
                  <a:schemeClr val="tx1"/>
                </a:solidFill>
                <a:effectLst>
                  <a:outerShdw blurRad="38100" dist="38100" dir="2700000" algn="tl">
                    <a:srgbClr val="000000">
                      <a:alpha val="43137"/>
                    </a:srgbClr>
                  </a:outerShdw>
                </a:effectLst>
              </a:rPr>
            </a:br>
            <a:r>
              <a:rPr lang="ka-GE" sz="2400" b="1" dirty="0" smtClean="0">
                <a:solidFill>
                  <a:schemeClr val="tx1"/>
                </a:solidFill>
                <a:effectLst>
                  <a:outerShdw blurRad="38100" dist="38100" dir="2700000" algn="tl">
                    <a:srgbClr val="000000">
                      <a:alpha val="43137"/>
                    </a:srgbClr>
                  </a:outerShdw>
                </a:effectLst>
              </a:rPr>
              <a:t>უცნაურ </a:t>
            </a:r>
            <a:r>
              <a:rPr lang="ka-GE" sz="2400" b="1" dirty="0" smtClean="0">
                <a:solidFill>
                  <a:schemeClr val="tx1"/>
                </a:solidFill>
                <a:effectLst>
                  <a:outerShdw blurRad="38100" dist="38100" dir="2700000" algn="tl">
                    <a:srgbClr val="000000">
                      <a:alpha val="43137"/>
                    </a:srgbClr>
                  </a:outerShdw>
                </a:effectLst>
              </a:rPr>
              <a:t>პერსონაჟთა ტიპები და </a:t>
            </a:r>
            <a:r>
              <a:rPr lang="ka-GE" sz="2400" b="1" dirty="0" smtClean="0">
                <a:solidFill>
                  <a:schemeClr val="tx1"/>
                </a:solidFill>
                <a:effectLst>
                  <a:outerShdw blurRad="38100" dist="38100" dir="2700000" algn="tl">
                    <a:srgbClr val="000000">
                      <a:alpha val="43137"/>
                    </a:srgbClr>
                  </a:outerShdw>
                </a:effectLst>
              </a:rPr>
              <a:t/>
            </a:r>
            <a:br>
              <a:rPr lang="ka-GE" sz="2400" b="1" dirty="0" smtClean="0">
                <a:solidFill>
                  <a:schemeClr val="tx1"/>
                </a:solidFill>
                <a:effectLst>
                  <a:outerShdw blurRad="38100" dist="38100" dir="2700000" algn="tl">
                    <a:srgbClr val="000000">
                      <a:alpha val="43137"/>
                    </a:srgbClr>
                  </a:outerShdw>
                </a:effectLst>
              </a:rPr>
            </a:br>
            <a:r>
              <a:rPr lang="ka-GE" sz="2400" b="1" dirty="0" smtClean="0">
                <a:solidFill>
                  <a:schemeClr val="tx1"/>
                </a:solidFill>
                <a:effectLst>
                  <a:outerShdw blurRad="38100" dist="38100" dir="2700000" algn="tl">
                    <a:srgbClr val="000000">
                      <a:alpha val="43137"/>
                    </a:srgbClr>
                  </a:outerShdw>
                </a:effectLst>
              </a:rPr>
              <a:t>ფსიქო-სოციალური </a:t>
            </a:r>
            <a:r>
              <a:rPr lang="ka-GE" sz="2400" b="1" dirty="0" smtClean="0">
                <a:solidFill>
                  <a:schemeClr val="tx1"/>
                </a:solidFill>
                <a:effectLst>
                  <a:outerShdw blurRad="38100" dist="38100" dir="2700000" algn="tl">
                    <a:srgbClr val="000000">
                      <a:alpha val="43137"/>
                    </a:srgbClr>
                  </a:outerShdw>
                </a:effectLst>
              </a:rPr>
              <a:t>პრობლემა ლიტერატურული კომპარატივისტიკის კონტექსტში</a:t>
            </a:r>
            <a:endParaRPr lang="fr-FR" sz="2400" dirty="0">
              <a:solidFill>
                <a:schemeClr val="tx1"/>
              </a:solidFill>
              <a:effectLst>
                <a:outerShdw blurRad="38100" dist="38100" dir="2700000" algn="tl">
                  <a:srgbClr val="000000">
                    <a:alpha val="43137"/>
                  </a:srgbClr>
                </a:outerShdw>
              </a:effectLst>
            </a:endParaRPr>
          </a:p>
        </p:txBody>
      </p:sp>
      <p:sp>
        <p:nvSpPr>
          <p:cNvPr id="4" name="Прямоугольник 3"/>
          <p:cNvSpPr/>
          <p:nvPr/>
        </p:nvSpPr>
        <p:spPr>
          <a:xfrm>
            <a:off x="3419872" y="4293096"/>
            <a:ext cx="2978050" cy="461665"/>
          </a:xfrm>
          <a:prstGeom prst="rect">
            <a:avLst/>
          </a:prstGeom>
        </p:spPr>
        <p:txBody>
          <a:bodyPr wrap="square">
            <a:spAutoFit/>
          </a:bodyPr>
          <a:lstStyle/>
          <a:p>
            <a:pPr algn="ctr"/>
            <a:r>
              <a:rPr lang="ka-GE" sz="2400" b="1" dirty="0" smtClean="0">
                <a:solidFill>
                  <a:prstClr val="black"/>
                </a:solidFill>
                <a:effectLst>
                  <a:outerShdw blurRad="38100" dist="38100" dir="2700000" algn="tl">
                    <a:srgbClr val="000000">
                      <a:alpha val="43137"/>
                    </a:srgbClr>
                  </a:outerShdw>
                </a:effectLst>
                <a:ea typeface="+mj-ea"/>
                <a:cs typeface="+mj-cs"/>
              </a:rPr>
              <a:t>მარინე </a:t>
            </a:r>
            <a:r>
              <a:rPr lang="ka-GE" sz="2400" b="1" dirty="0" smtClean="0">
                <a:solidFill>
                  <a:prstClr val="black"/>
                </a:solidFill>
                <a:effectLst>
                  <a:outerShdw blurRad="38100" dist="38100" dir="2700000" algn="tl">
                    <a:srgbClr val="000000">
                      <a:alpha val="43137"/>
                    </a:srgbClr>
                  </a:outerShdw>
                </a:effectLst>
                <a:ea typeface="+mj-ea"/>
                <a:cs typeface="+mj-cs"/>
              </a:rPr>
              <a:t> სიორიძე</a:t>
            </a:r>
            <a:endParaRPr lang="fr-FR"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e-sound-and-the-fury-image-james-franco"/>
          <p:cNvPicPr>
            <a:picLocks noChangeAspect="1" noChangeArrowheads="1"/>
          </p:cNvPicPr>
          <p:nvPr/>
        </p:nvPicPr>
        <p:blipFill>
          <a:blip r:embed="rId2" cstate="print"/>
          <a:srcRect/>
          <a:stretch>
            <a:fillRect/>
          </a:stretch>
        </p:blipFill>
        <p:spPr bwMode="auto">
          <a:xfrm>
            <a:off x="1979712" y="1124744"/>
            <a:ext cx="5832648" cy="4176464"/>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764704"/>
            <a:ext cx="7128792" cy="5078313"/>
          </a:xfrm>
          <a:prstGeom prst="rect">
            <a:avLst/>
          </a:prstGeom>
        </p:spPr>
        <p:txBody>
          <a:bodyPr wrap="square">
            <a:spAutoFit/>
          </a:bodyPr>
          <a:lstStyle/>
          <a:p>
            <a:pPr indent="355600" algn="just"/>
            <a:r>
              <a:rPr lang="ka-GE" dirty="0"/>
              <a:t>ადამიანის უბედურებაა, რომ შეზღუდულ დროში ცხოვრობს. </a:t>
            </a:r>
            <a:r>
              <a:rPr lang="ka-GE" dirty="0" smtClean="0"/>
              <a:t> „..ადამიანი </a:t>
            </a:r>
            <a:r>
              <a:rPr lang="ka-GE" dirty="0"/>
              <a:t>უბედურებათა ჯამია. ვფიქრობ, ერთ დღეს უბედურება დაიქანცება, მაგრამ მაშინ დრო იქცევა უბედურებად...“ („ხმაური და მძვინვარება“). ესაა რომანის ჭეშმარიტი თემა. და თუ ფოლკნერის წერის მანერა დასაწყისში დროის უარყოფად გვეჩვენება, ეს იმიტომ, რომ ერთმანეთში ვურევთ დროსა და ქრონოლოგიას. რიცხვები და საათები ადამიანმა გამოიგონა: „გამუდმებული მსჯელობა, მექანიკური ისრების მდებარეობას რომ შეეხება გაქვავებულ ციფერბლატზე, გონების ქმედების ნიშანია. მამამ მითხრა, სიმწრის ოფლია ჩაღვრილიო...“ რათა მივაღწიოთ რეალურ დროს, უნდა უკუვაგდოთ ეს საშუალებანი, რომელნიც არაფერს აღნიშნავენ: „...დრო მკვდარია, თუ პატარა ბორბლებით მიწიკწიკებს; როცა საათი გაჩერდება, მხოლოდ მაშინ იწყებს დრო სიცოცხლეს“. ამიტომაც აქვს ქვენტინის მიერ საათის გატეხვას სიმბოლური მნიშვნელობა; ეს გვაიძულებს, დავინახოთ დრო საათის დაუხმარებლად. არც ბენჯის, იდიოტის, დრო არ იზომება საათით, რადგან მან საათის ცნობა არ იცის.</a:t>
            </a:r>
            <a:endParaRPr lang="fr-FR"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331640" y="698213"/>
            <a:ext cx="7344816" cy="4755148"/>
          </a:xfrm>
          <a:prstGeom prst="rect">
            <a:avLst/>
          </a:prstGeom>
          <a:solidFill>
            <a:srgbClr val="FEFEFF"/>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უილიამ</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ფოლკნერის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რომანთა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ღირებულება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სწორედ</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მრავალფეროვან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ადამიანთა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ხასიათების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მათი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მხატვრული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სახეების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ღრმა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ფსიქოლოგიზმმა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აიყვანა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უმაღლეს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დონეზე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მწერალი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ავლენს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იშვიათ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თვისებას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რომ</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ადამიანის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განსხვავებული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არაორდინალური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ტიპის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სახეში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გააერთიანოს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ხაზი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გაუსვას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ბევრ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ფსიქო</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სოციალურ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პრობლემას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ფსიქოლოგიურ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მეცნიერებაში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არსებული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დარგი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ქარაქტეროლოგია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რომლის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მიზანია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ხასიათის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არსის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შესწავლა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ხასიათის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მეცნიერული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ტიპოლოგია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რამდენადმე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საშუალებას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მოგვცემს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რომ</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გავშიფროთ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ფოლკნერის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უცნაურ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პერსონაჟთა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ხასიათის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ტიპები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მათი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შექმნის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მიზანი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cs typeface="Times New Roman" pitchFamily="18" charset="0"/>
              </a:rPr>
              <a:t>უნივერსალური ენციკლოპედიური ლექსიკონი (2006) გვაძლევს იდიოტის შემდეგ განმარტებას:</a:t>
            </a:r>
            <a:r>
              <a:rPr kumimoji="0" lang="ka-GE" b="0" i="1" u="none" strike="noStrike" cap="none" normalizeH="0" baseline="0" dirty="0" smtClean="0">
                <a:ln>
                  <a:noFill/>
                </a:ln>
                <a:solidFill>
                  <a:schemeClr val="tx1"/>
                </a:solidFill>
                <a:effectLst/>
                <a:latin typeface="Sylfaen" pitchFamily="18" charset="0"/>
                <a:cs typeface="Times New Roman" pitchFamily="18" charset="0"/>
              </a:rPr>
              <a:t> </a:t>
            </a:r>
            <a:endParaRPr kumimoji="0" lang="ru-RU" b="0" i="1" u="none" strike="noStrike" cap="none" normalizeH="0" baseline="0" dirty="0" smtClean="0">
              <a:ln>
                <a:noFill/>
              </a:ln>
              <a:solidFill>
                <a:schemeClr val="tx1"/>
              </a:solidFill>
              <a:effectLst/>
              <a:latin typeface="Sylfae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b="1" i="1" u="none" strike="noStrike" cap="none" normalizeH="0" baseline="0" dirty="0" smtClean="0">
                <a:ln>
                  <a:noFill/>
                </a:ln>
                <a:solidFill>
                  <a:schemeClr val="tx1"/>
                </a:solidFill>
                <a:effectLst/>
                <a:latin typeface="Sylfaen" pitchFamily="18" charset="0"/>
                <a:cs typeface="Times New Roman" pitchFamily="18" charset="0"/>
              </a:rPr>
              <a:t>იდიოტი </a:t>
            </a:r>
            <a:r>
              <a:rPr kumimoji="0" lang="ka-GE" b="0" i="1" u="none" strike="noStrike" cap="none" normalizeH="0" baseline="0" dirty="0" smtClean="0">
                <a:ln>
                  <a:noFill/>
                </a:ln>
                <a:solidFill>
                  <a:schemeClr val="tx1"/>
                </a:solidFill>
                <a:effectLst/>
                <a:latin typeface="Sylfaen" pitchFamily="18" charset="0"/>
                <a:cs typeface="Times New Roman" pitchFamily="18" charset="0"/>
              </a:rPr>
              <a:t> </a:t>
            </a:r>
            <a:r>
              <a:rPr kumimoji="0" lang="ka-GE" b="0" i="1" u="none" strike="noStrike" cap="none" normalizeH="0" baseline="0" dirty="0" smtClean="0">
                <a:ln>
                  <a:noFill/>
                </a:ln>
                <a:solidFill>
                  <a:schemeClr val="tx1"/>
                </a:solidFill>
                <a:effectLst/>
                <a:latin typeface="Times New Roman" pitchFamily="18" charset="0"/>
                <a:cs typeface="Times New Roman" pitchFamily="18" charset="0"/>
              </a:rPr>
              <a:t>(Gk. </a:t>
            </a:r>
            <a:r>
              <a:rPr kumimoji="0" lang="ka-GE"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idiōtēs)</a:t>
            </a:r>
            <a:r>
              <a:rPr kumimoji="0" lang="ka-GE" b="0" i="1"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 – </a:t>
            </a:r>
            <a:r>
              <a:rPr kumimoji="0" lang="ka-GE" b="0" i="0" u="none" strike="noStrike" cap="none" normalizeH="0" baseline="0" dirty="0" smtClean="0">
                <a:ln>
                  <a:noFill/>
                </a:ln>
                <a:solidFill>
                  <a:schemeClr val="tx1"/>
                </a:solidFill>
                <a:effectLst/>
                <a:latin typeface="Sylfaen" pitchFamily="18" charset="0"/>
                <a:cs typeface="Times New Roman" pitchFamily="18" charset="0"/>
              </a:rPr>
              <a:t>"უვიცი". </a:t>
            </a:r>
            <a:r>
              <a:rPr kumimoji="0" lang="ka-GE" b="0" i="1" u="none" strike="noStrike" cap="none" normalizeH="0" baseline="0" dirty="0" smtClean="0">
                <a:ln>
                  <a:noFill/>
                </a:ln>
                <a:solidFill>
                  <a:schemeClr val="tx1"/>
                </a:solidFill>
                <a:effectLst/>
                <a:latin typeface="Sylfaen" pitchFamily="18" charset="0"/>
                <a:cs typeface="Times New Roman" pitchFamily="18" charset="0"/>
              </a:rPr>
              <a:t>1.</a:t>
            </a:r>
            <a:r>
              <a:rPr kumimoji="0" lang="ka-GE" b="0" i="1" u="none" strike="noStrike" cap="none" normalizeH="0" baseline="0" dirty="0" smtClean="0">
                <a:ln>
                  <a:noFill/>
                </a:ln>
                <a:solidFill>
                  <a:srgbClr val="FF0000"/>
                </a:solidFill>
                <a:effectLst/>
                <a:latin typeface="Sylfaen" pitchFamily="18" charset="0"/>
                <a:cs typeface="Times New Roman" pitchFamily="18" charset="0"/>
              </a:rPr>
              <a:t> </a:t>
            </a:r>
            <a:r>
              <a:rPr kumimoji="0" lang="ka-GE" b="0" i="1" u="none" strike="noStrike" cap="none" normalizeH="0" baseline="0" dirty="0" smtClean="0">
                <a:ln>
                  <a:noFill/>
                </a:ln>
                <a:solidFill>
                  <a:schemeClr val="tx1"/>
                </a:solidFill>
                <a:effectLst/>
                <a:latin typeface="Sylfaen" pitchFamily="18" charset="0"/>
                <a:cs typeface="Times New Roman" pitchFamily="18" charset="0"/>
              </a:rPr>
              <a:t>იდიოტიით შეპყრობილი ადამიანი; გონებაჩლუნგი, გონებასუსტი.  2. საუბ. სულელი, ყეყეჩი, რეგვენი</a:t>
            </a:r>
            <a:r>
              <a:rPr kumimoji="0" lang="ka-GE" b="0" i="0" u="none" strike="noStrike" cap="none" normalizeH="0" baseline="0" dirty="0" smtClean="0">
                <a:ln>
                  <a:noFill/>
                </a:ln>
                <a:solidFill>
                  <a:schemeClr val="tx1"/>
                </a:solidFill>
                <a:effectLst/>
                <a:latin typeface="Sylfaen" pitchFamily="18" charset="0"/>
                <a:cs typeface="Times New Roman" pitchFamily="18" charset="0"/>
              </a:rPr>
              <a:t>.</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691680" y="908720"/>
          <a:ext cx="645604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475656" y="908720"/>
            <a:ext cx="727280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დოსტოევსკის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იდიოტში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ნათლად</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ჩანს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რამდენად</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კარგად</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იცნობდა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ავტორი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ადამიანის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ფსიქოლოგიას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ავტორი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უღრმავდება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თითოეული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პერსონაჟის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შინაგან</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სამყაროს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და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ცდილობს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შექმნას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ადამიანების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სახეები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ისე</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რომ</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მათი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ემოციები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მამოძრავებელი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ძალა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მკითხველისთვის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ნაცნობი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გახდეს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იმ</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ინფორმაციაზე</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დაყრდნობით</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რომელიც</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თავად</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ავტორზე</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მოგვეპოვება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შეგვიძლია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ვიფიქროთ</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რომ</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ნაწარმოებში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იგი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საკუთარი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ცხოვრებიდანაც</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იყენებს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არაერთ</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დეტალს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მაგალითად</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რომანის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მთავარი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გმირი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ხალხის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მიერ</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იდიოტად</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შერაცხული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თავადი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მიშკინი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გენერლის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მეუღლისა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და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მისი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სამი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ქალიშვილის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სტუმრობისას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სიკვდილით</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დასჯის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შესახებ</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საუბრობს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იგი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ნათლად</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აღწერს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იმ</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განცდებს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რომლებიც</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სიკვდილმისჯილ</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ადამიანს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შესაძლოა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ჰქონდეს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თვითონ</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დოსოტევსკისაც</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მისჯილი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ჰქონდა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სიკვდილი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რის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მიზეზადაც</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როგორც</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ჩვენთვის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ცნობილია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ბელინსკის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ნაწარმოებების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კითხვა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და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ასლების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ქონა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წარმოადგენდა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თუმცა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საბოლოოდ</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სიკვდილის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მოლოდინში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მყოფ</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მწერალს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უთხრეს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რომ</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გადაწყვეტილება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შეიცვალა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და</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მისი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განაჩენი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ციმბრიში</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გადასახლებით</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Sylfaen" pitchFamily="18" charset="0"/>
                <a:ea typeface="Times New Roman" pitchFamily="18" charset="0"/>
                <a:cs typeface="Sylfaen" pitchFamily="18" charset="0"/>
              </a:rPr>
              <a:t>ჩაანაცვლეს</a:t>
            </a:r>
            <a:r>
              <a:rPr kumimoji="0" lang="fr-FR" b="0" i="0" u="none" strike="noStrike" cap="none" normalizeH="0" baseline="0" dirty="0" smtClean="0">
                <a:ln>
                  <a:noFill/>
                </a:ln>
                <a:solidFill>
                  <a:srgbClr val="444444"/>
                </a:solidFill>
                <a:effectLst/>
                <a:latin typeface="Sylfaen" pitchFamily="18"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Sylfaen" pitchFamily="18" charset="0"/>
              <a:cs typeface="Arial"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475656" y="980728"/>
            <a:ext cx="72362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კრიტიკოსებს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შორის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არსებობს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მოსაზრება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რომ</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ნაწარმოების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მთავარი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გმირი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თავადი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მიშკინი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ქრისტეს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სახეა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არაერთი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წყაროს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მიხედვით</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დოსტოევსკი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ღრმად</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მორწმუნე</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ადამიანი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იყო</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შესაბამისად</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შესაძლოა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მის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ნაწარმოებში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დავინახოთ</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რელიგიური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მოტივებიც</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თავადი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მიშკინი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გვევლინება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როგორც</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იდეალური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ადამიანი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რომელსაც</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სჯერა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რომ</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ყოველ</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ადამიანშია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რაღაც</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კარგი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ებრალება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განურჩევლად</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ყველა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უდიდესი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მიმტევებლური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თვისებით</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გამოირჩევა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სწორედ</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ამ</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და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სხვა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მიზეზების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გამო</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იგი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საზოგადოებაში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იდიოტის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სახელითაა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ცნობილი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R="0" lvl="0" indent="35560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რომანში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თავადი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მიშკინის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გარდა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კიდევ</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სამი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მნიშვნელოვანი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პერსონაჟია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თუმცა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ალბათ</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ყველა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პერსონაჟი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თვისებურად</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მნიშვნელოვანია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რადგან</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ნაწარმოები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გვაძლევს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უდიდეს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ფსიქოლოგიურ</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მასალას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თითოეული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პერსონაჟის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პიროვნების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ამოსაცნობად</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რაც</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ავტომატურად</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ზრდის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მათ</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მნიშვნელობას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მკითხველისათვის</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ესენი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არიან</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აგლაია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ეპანჩინა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ანასტასია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ფილიპოვნა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და</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პარფენ</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r>
              <a:rPr kumimoji="0" lang="fr-FR" b="0" i="0" u="none" strike="noStrike" cap="none" normalizeH="0" baseline="0" dirty="0" err="1" smtClean="0">
                <a:ln>
                  <a:noFill/>
                </a:ln>
                <a:solidFill>
                  <a:srgbClr val="444444"/>
                </a:solidFill>
                <a:effectLst/>
                <a:latin typeface="Calibri" pitchFamily="34" charset="0"/>
                <a:ea typeface="Times New Roman" pitchFamily="18" charset="0"/>
                <a:cs typeface="Sylfaen" pitchFamily="18" charset="0"/>
              </a:rPr>
              <a:t>როგოჟინი</a:t>
            </a:r>
            <a:r>
              <a:rPr kumimoji="0" lang="fr-FR"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Image result for идиот фото фильм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0" name="AutoShape 4" descr="Image result for идиот фото фильм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2" name="AutoShape 6" descr="Image result for идиот фото фильм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4" name="AutoShape 8" descr="Image result for идиот фото фильм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6" name="AutoShape 10" descr="Image result for идиот фото фильм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8" name="AutoShape 1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4590" name="Picture 14" descr="Image result for идиот фото фильма"/>
          <p:cNvPicPr>
            <a:picLocks noChangeAspect="1" noChangeArrowheads="1"/>
          </p:cNvPicPr>
          <p:nvPr/>
        </p:nvPicPr>
        <p:blipFill>
          <a:blip r:embed="rId2" cstate="print"/>
          <a:srcRect/>
          <a:stretch>
            <a:fillRect/>
          </a:stretch>
        </p:blipFill>
        <p:spPr bwMode="auto">
          <a:xfrm>
            <a:off x="1835696" y="908720"/>
            <a:ext cx="6336704" cy="4824536"/>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Image result for идиот фото фильм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08" name="AutoShape 4" descr="Image result for идиот фото фильм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10" name="AutoShape 6" descr="Image result for идиот фото фильм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12" name="AutoShape 8" descr="Image result for идиот фото фильм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14" name="AutoShape 10"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16" name="AutoShape 1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1520" name="Picture 16" descr="Image result for идиот фото фильма"/>
          <p:cNvPicPr>
            <a:picLocks noChangeAspect="1" noChangeArrowheads="1"/>
          </p:cNvPicPr>
          <p:nvPr/>
        </p:nvPicPr>
        <p:blipFill>
          <a:blip r:embed="rId2" cstate="print"/>
          <a:srcRect/>
          <a:stretch>
            <a:fillRect/>
          </a:stretch>
        </p:blipFill>
        <p:spPr bwMode="auto">
          <a:xfrm>
            <a:off x="1835696" y="1052736"/>
            <a:ext cx="6192688" cy="4464496"/>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Image result for идиот фото фильм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558" name="Picture 6" descr="Image result for идиот фото фильма"/>
          <p:cNvPicPr>
            <a:picLocks noChangeAspect="1" noChangeArrowheads="1"/>
          </p:cNvPicPr>
          <p:nvPr/>
        </p:nvPicPr>
        <p:blipFill>
          <a:blip r:embed="rId2" cstate="print"/>
          <a:srcRect/>
          <a:stretch>
            <a:fillRect/>
          </a:stretch>
        </p:blipFill>
        <p:spPr bwMode="auto">
          <a:xfrm>
            <a:off x="1979712" y="1196752"/>
            <a:ext cx="5976664" cy="4176464"/>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835696" y="908720"/>
          <a:ext cx="645604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47664" y="476672"/>
            <a:ext cx="712879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algn="just" defTabSz="914400" rtl="0" eaLnBrk="1" fontAlgn="base" latinLnBrk="0" hangingPunct="1">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მხატვრული პერსონაჟის შექმნის პროცესი გარდა იმისა, რომ ემორჩილება შემოქმედებითი ფანტაზიის კანონებს, არის მწერლის იდეოლოგიის, მრწამსის, შეხედულების მატარებელი. მხატვრული ნაწარმოები, ამ ნაწარმოების პერსონაჟების ხასიათები იქმნება გარკვეული მიზნით ავტორის მიერ, რომელიც ამჟღავნებს გარკვეულ სუბიექტურ დამოკიდებულებას, სიმპატიასა და ანტიპატიას ამ პერსონაჟებისადმი. მწერალი ღრმად იხედება სოციალურ მოვლენებში, მათი შინაგანი წინააღმდეგობის არსში და ასახავს საზოგადოებრივი ძალების ტიპიურ ხასიათებს საკუთარი პიროვნების პრიზმაში გავლით. რადგანაც ყველა მხატვრული ნაწარმოები წარმოადგენს სუბიექტურისა და ობიექტურის ერთიანობას, ამიტომ ნაწარმოებს ყოველთვის ატყვია ეპოქის გავლენა და მწერლის ინდივიდუალობა. ეს არსი ჩაქსოვილია პერსონაჟებში. </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endParaRPr>
          </a:p>
          <a:p>
            <a:pPr marR="0" lvl="0" indent="355600" algn="just" defTabSz="914400" rtl="0" eaLnBrk="1" fontAlgn="base" latinLnBrk="0" hangingPunct="1">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ხელოვნებაში ხასიათის ტიპის დასადგენად გადამწყვეტი მნიშვნელობა აქვს არა საერთო, ზოგად, განმეორებად ნიშნებს, არამედ ტიპიურს, რომელშიც მჟღავნდება ადამიანის შინაგანი ბუნება. ლიტერატურაში და ხელოვნებაში ერთი ნიშანდობლივი სულიერი ნიშნის წინ წამოწევით დახატულია მთლიანად ადამიანის ხასიათი, მისი საკუთარ თავთან და მთელ სამყაროსთან დამოკიდებულების ყველა მხარე.</a:t>
            </a:r>
            <a:endParaRPr kumimoji="0" lang="ka-G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331640" y="487706"/>
            <a:ext cx="741682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algn="just" defTabSz="914400" rtl="0" eaLnBrk="1" fontAlgn="base" latinLnBrk="0" hangingPunct="1">
              <a:lnSpc>
                <a:spcPct val="100000"/>
              </a:lnSpc>
              <a:spcBef>
                <a:spcPct val="0"/>
              </a:spcBef>
              <a:spcAft>
                <a:spcPct val="0"/>
              </a:spcAft>
              <a:buClrTx/>
              <a:buSzTx/>
              <a:buFontTx/>
              <a:buNone/>
              <a:tabLst/>
            </a:pP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XX </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Sylfaen" pitchFamily="18" charset="0"/>
              </a:rPr>
              <a:t>საუკუნის მეორე ნახევრის ქართული ლიტერატურის კლასიკოსი ჭაბუა ამირეჯიბი გამოირჩევა ადამიანის</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Sylfaen" pitchFamily="18" charset="0"/>
              </a:rPr>
              <a:t>ცნობიერების</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Sylfaen" pitchFamily="18" charset="0"/>
              </a:rPr>
              <a:t>უცნაური</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Sylfaen" pitchFamily="18" charset="0"/>
              </a:rPr>
              <a:t>ფსიქიკის</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Sylfaen" pitchFamily="18" charset="0"/>
              </a:rPr>
              <a:t>გადმოცემის</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Sylfaen" pitchFamily="18" charset="0"/>
              </a:rPr>
              <a:t>სტილით</a:t>
            </a:r>
            <a:r>
              <a:rPr kumimoji="0" lang="ka-GE" b="0"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 მაგრამ ამირეჯიბის გმირები სრულიად განსხვავდებიან ფოლკნერისა და დოსტოევსკის პერსონაჟებისაგან. </a:t>
            </a:r>
            <a:endParaRPr kumimoji="0" lang="fr-FR" b="0" i="0" u="none" strike="noStrike" cap="none" normalizeH="0" baseline="0" dirty="0" smtClean="0">
              <a:ln>
                <a:noFill/>
              </a:ln>
              <a:solidFill>
                <a:schemeClr val="tx1"/>
              </a:solidFill>
              <a:effectLst/>
              <a:latin typeface="Sylfaen" pitchFamily="18" charset="0"/>
              <a:cs typeface="Arial" pitchFamily="34" charset="0"/>
            </a:endParaRPr>
          </a:p>
          <a:p>
            <a:pPr marR="0" lvl="0" indent="355600" algn="just"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ჭაბუა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ამირეჯიბის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რომანი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დათა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თუთაშხია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ბიბლიური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მითოსური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პლასტების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დამტევი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ტექსტია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მითოსურ</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სიუჟეტს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ბიბლიური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არქეტიპები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ენაცვლება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რისი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წყალობითაც</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ამ</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რომანს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განსაკუთრებული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ღირებულება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ენიჭება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fr-FR" b="0" i="0" u="none" strike="noStrike" cap="none" normalizeH="0" baseline="0" dirty="0" smtClean="0">
              <a:ln>
                <a:noFill/>
              </a:ln>
              <a:solidFill>
                <a:schemeClr val="tx1"/>
              </a:solidFill>
              <a:effectLst/>
              <a:latin typeface="Sylfaen" pitchFamily="18" charset="0"/>
              <a:cs typeface="Arial" pitchFamily="34" charset="0"/>
            </a:endParaRPr>
          </a:p>
          <a:p>
            <a:pPr marR="0" lvl="0" indent="355600" algn="just"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საირმის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ტყის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ეპიზოდში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სეთური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პატრიარქალური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მამა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თავისი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ჯოგისთვის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ცოცხალ</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მითს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ქმნის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ამ</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მონათხრობში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საინტერესოა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ისიც</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რომ</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მოვლენები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საირმის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ტყეში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ვითარდება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ხის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ტყის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სიმბოლოში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სამყაროს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უნივერსალური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კონცეფცია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იყო</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განხორციელებული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მისი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მნიშვნელობა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საფეხურებრივად</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ყალიბდებოდა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პირველ</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ანთროპომორფულ</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საფეხურზე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ხე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ან</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ტყე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ისეთ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სულიერ</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არსებად</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წარმოისახება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რომელსაც</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შეუძლია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ადამიანისთვის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ვნების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ან</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სიკეთის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მოტანა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ენციკლოპედია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2012:152).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იქ</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დატრიალებული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მოვლენები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ყველა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იქ</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მყოფისთვის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ზიანისა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უბედურების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მომტანია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სეთურიცა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მიერ</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დამონებული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ხალხიც</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უფსკრულის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წინ</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დგანან</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მათ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გადარჩენა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არ</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უწერიათ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ka-GE" b="0" i="0" u="none" strike="noStrike" cap="none" normalizeH="0" baseline="0" dirty="0" smtClean="0">
              <a:ln>
                <a:noFill/>
              </a:ln>
              <a:solidFill>
                <a:schemeClr val="tx1"/>
              </a:solidFill>
              <a:effectLst/>
              <a:latin typeface="Sylfaen" pitchFamily="18" charset="0"/>
              <a:cs typeface="Arial"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475656" y="620688"/>
            <a:ext cx="70567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algn="just" defTabSz="914400" rtl="0" eaLnBrk="1" fontAlgn="base" latinLnBrk="0" hangingPunct="1">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იდუმალი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არარეალური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გაურკვეველია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აქ</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განვითარებული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მოვლენების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ქრონოტოპი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დრო</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სივრცე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გეოგრაფიული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სივრცე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აბსტრაქტულ</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ლოკალს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უფრო</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წარმოადგენს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ვიდრე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რეალურ</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ადგილსამყოფელს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დროც</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პირობითია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მითიური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ეს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ამბავი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ყველა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დროში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შეიძლებოდა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მომხდარიყო</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ამიტომაც</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მკითხველი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აქ</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განვითარებულ</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მოვლენებს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ინტუიციურად</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ათავსებს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თანამედროვე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დროსა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სივრცეში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ru-RU"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lvl="0" indent="355600" algn="just" fontAlgn="base">
              <a:spcBef>
                <a:spcPct val="0"/>
              </a:spcBef>
              <a:spcAft>
                <a:spcPct val="0"/>
              </a:spcAft>
            </a:pPr>
            <a:r>
              <a:rPr lang="ka-GE" dirty="0">
                <a:latin typeface="Sylfaen" pitchFamily="18" charset="0"/>
              </a:rPr>
              <a:t>„სეთურის ფილოსოფია თავისებური პანდორას ყუთია: ბოროტების, სიცრუისა და კადნიერების ნაზავი. დიდია ცდუნება, იგი კომუნისტურ იდეოლოგიას დავუკავშიროთ“ (გვაზავა 1996:147</a:t>
            </a:r>
            <a:r>
              <a:rPr lang="ka-GE" dirty="0" smtClean="0">
                <a:latin typeface="Sylfaen" pitchFamily="18" charset="0"/>
              </a:rPr>
              <a:t>).</a:t>
            </a:r>
            <a:r>
              <a:rPr lang="ka-GE" dirty="0" smtClean="0"/>
              <a:t> </a:t>
            </a:r>
            <a:endParaRPr lang="ru-RU" dirty="0" smtClean="0"/>
          </a:p>
          <a:p>
            <a:pPr lvl="0" indent="355600" algn="just" fontAlgn="base">
              <a:spcBef>
                <a:spcPct val="0"/>
              </a:spcBef>
              <a:spcAft>
                <a:spcPct val="0"/>
              </a:spcAft>
            </a:pPr>
            <a:r>
              <a:rPr lang="ka-GE" dirty="0" smtClean="0"/>
              <a:t>საბჭოთა სახელმწიფო ათეიზმის ბასტიონად მოევლინა სამყაროს. საბჭოთა ორთოდოქსული დოქტრინის მიხედვით, მხოლოდ კომუნიზმის ფაზაში ანუ ბედნიერების ფაზაში მყოფი კაცობრიობა გადარჩებოდა, ანუ ე.წ. „კომუნიზმის სასუფეველი“ ერთადერთ ურყევ სიკეთედ და ხსნის ერთადერთ გზად მიიჩნეოდა. </a:t>
            </a:r>
            <a:endParaRPr lang="ru-RU" dirty="0" smtClean="0"/>
          </a:p>
          <a:p>
            <a:pPr lvl="0" algn="just" fontAlgn="base">
              <a:spcBef>
                <a:spcPct val="0"/>
              </a:spcBef>
              <a:spcAft>
                <a:spcPct val="0"/>
              </a:spcAft>
            </a:pPr>
            <a:endParaRPr lang="ru-RU" dirty="0" smtClean="0">
              <a:latin typeface="Sylfaen" pitchFamily="18" charset="0"/>
            </a:endParaRPr>
          </a:p>
          <a:p>
            <a:pPr lvl="0" algn="just" fontAlgn="base">
              <a:spcBef>
                <a:spcPct val="0"/>
              </a:spcBef>
              <a:spcAft>
                <a:spcPct val="0"/>
              </a:spcAft>
            </a:pPr>
            <a:endParaRPr kumimoji="0" lang="ka-GE" b="0" i="0" u="none" strike="noStrike" cap="none" normalizeH="0" baseline="0" dirty="0" smtClean="0">
              <a:ln>
                <a:noFill/>
              </a:ln>
              <a:solidFill>
                <a:schemeClr val="tx1"/>
              </a:solidFill>
              <a:effectLst/>
              <a:latin typeface="Sylfaen" pitchFamily="18" charset="0"/>
              <a:cs typeface="Arial"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1628800"/>
            <a:ext cx="6984776" cy="2862322"/>
          </a:xfrm>
          <a:prstGeom prst="rect">
            <a:avLst/>
          </a:prstGeom>
        </p:spPr>
        <p:txBody>
          <a:bodyPr wrap="square">
            <a:spAutoFit/>
          </a:bodyPr>
          <a:lstStyle/>
          <a:p>
            <a:pPr indent="355600" algn="just"/>
            <a:r>
              <a:rPr lang="ka-GE" dirty="0" smtClean="0"/>
              <a:t>არქიფო სეთურისგან გაბრიყვებული ხალხის იმედიც ტოტალიტარული იდეოლოგიის მამათა დაპირებულ ნაბოდვარს ჰგავს. არქიფოც „ზრუნავს“ თავის ერთგულ „სალდათებზე“; მუნჯი ქონდრისკაცი ზებო მიწისმთხრელთა აუხდენელი იმედის სიმბოლოა. ისინი თავიანთი ხელით ითხრიან სამარისთვის მიწას და ვერც ხვდებიან, რომ მათ ცოცხლად მარხავს „მამა და მარჩენალი“. სეთური გააზრებულად არჩევს ამგვარ „იმედს“; ბუნებისაგან განწირული ყრუ ზებო ტრაგიზმს მატებს დამონებული, გაპირუტყვებული ბრბოს არსებობას და მომავალს.</a:t>
            </a:r>
            <a:endParaRPr lang="fr-FR"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არქიფო სეთური ფოტოები"/>
          <p:cNvPicPr>
            <a:picLocks noChangeAspect="1" noChangeArrowheads="1"/>
          </p:cNvPicPr>
          <p:nvPr/>
        </p:nvPicPr>
        <p:blipFill>
          <a:blip r:embed="rId2" cstate="print"/>
          <a:srcRect/>
          <a:stretch>
            <a:fillRect/>
          </a:stretch>
        </p:blipFill>
        <p:spPr bwMode="auto">
          <a:xfrm>
            <a:off x="3275856" y="404664"/>
            <a:ext cx="3456384" cy="3024336"/>
          </a:xfrm>
          <a:prstGeom prst="rect">
            <a:avLst/>
          </a:prstGeom>
          <a:noFill/>
        </p:spPr>
      </p:pic>
      <p:pic>
        <p:nvPicPr>
          <p:cNvPr id="1030" name="Picture 6" descr="Image result for არქიფო სეთური ფოტოები"/>
          <p:cNvPicPr>
            <a:picLocks noChangeAspect="1" noChangeArrowheads="1"/>
          </p:cNvPicPr>
          <p:nvPr/>
        </p:nvPicPr>
        <p:blipFill>
          <a:blip r:embed="rId3" cstate="print"/>
          <a:srcRect/>
          <a:stretch>
            <a:fillRect/>
          </a:stretch>
        </p:blipFill>
        <p:spPr bwMode="auto">
          <a:xfrm>
            <a:off x="1187624" y="3717032"/>
            <a:ext cx="3672408" cy="2520280"/>
          </a:xfrm>
          <a:prstGeom prst="rect">
            <a:avLst/>
          </a:prstGeom>
          <a:noFill/>
        </p:spPr>
      </p:pic>
      <p:pic>
        <p:nvPicPr>
          <p:cNvPr id="1032" name="Picture 8" descr="Image result for არქიფო სეთური ფოტოები"/>
          <p:cNvPicPr>
            <a:picLocks noChangeAspect="1" noChangeArrowheads="1"/>
          </p:cNvPicPr>
          <p:nvPr/>
        </p:nvPicPr>
        <p:blipFill>
          <a:blip r:embed="rId4" cstate="print"/>
          <a:srcRect/>
          <a:stretch>
            <a:fillRect/>
          </a:stretch>
        </p:blipFill>
        <p:spPr bwMode="auto">
          <a:xfrm>
            <a:off x="5580112" y="3717032"/>
            <a:ext cx="3240360" cy="2448272"/>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cstate="print"/>
          <a:srcRect/>
          <a:stretch>
            <a:fillRect/>
          </a:stretch>
        </p:blipFill>
        <p:spPr bwMode="auto">
          <a:xfrm>
            <a:off x="5220072" y="3573016"/>
            <a:ext cx="3384376" cy="2592288"/>
          </a:xfrm>
          <a:prstGeom prst="rect">
            <a:avLst/>
          </a:prstGeom>
          <a:noFill/>
        </p:spPr>
      </p:pic>
      <p:pic>
        <p:nvPicPr>
          <p:cNvPr id="17414" name="Picture 6" descr="Image result for არქიფო სეთური ფოტოები"/>
          <p:cNvPicPr>
            <a:picLocks noChangeAspect="1" noChangeArrowheads="1"/>
          </p:cNvPicPr>
          <p:nvPr/>
        </p:nvPicPr>
        <p:blipFill>
          <a:blip r:embed="rId3" cstate="print"/>
          <a:srcRect/>
          <a:stretch>
            <a:fillRect/>
          </a:stretch>
        </p:blipFill>
        <p:spPr bwMode="auto">
          <a:xfrm>
            <a:off x="1331640" y="404664"/>
            <a:ext cx="3816424" cy="2592288"/>
          </a:xfrm>
          <a:prstGeom prst="rect">
            <a:avLst/>
          </a:prstGeom>
          <a:noFill/>
        </p:spPr>
      </p:pic>
      <p:pic>
        <p:nvPicPr>
          <p:cNvPr id="17416" name="Picture 8" descr="Image result for არქიფო სეთური ფოტოები"/>
          <p:cNvPicPr>
            <a:picLocks noChangeAspect="1" noChangeArrowheads="1"/>
          </p:cNvPicPr>
          <p:nvPr/>
        </p:nvPicPr>
        <p:blipFill>
          <a:blip r:embed="rId4" cstate="print"/>
          <a:srcRect/>
          <a:stretch>
            <a:fillRect/>
          </a:stretch>
        </p:blipFill>
        <p:spPr bwMode="auto">
          <a:xfrm>
            <a:off x="5292080" y="404664"/>
            <a:ext cx="3312369" cy="2592288"/>
          </a:xfrm>
          <a:prstGeom prst="rect">
            <a:avLst/>
          </a:prstGeom>
          <a:noFill/>
        </p:spPr>
      </p:pic>
      <p:pic>
        <p:nvPicPr>
          <p:cNvPr id="7" name="Picture 4" descr="Image result for არქიფო სეთური ფოტოები"/>
          <p:cNvPicPr>
            <a:picLocks noChangeAspect="1" noChangeArrowheads="1"/>
          </p:cNvPicPr>
          <p:nvPr/>
        </p:nvPicPr>
        <p:blipFill>
          <a:blip r:embed="rId5" cstate="print"/>
          <a:srcRect/>
          <a:stretch>
            <a:fillRect/>
          </a:stretch>
        </p:blipFill>
        <p:spPr bwMode="auto">
          <a:xfrm>
            <a:off x="1331640" y="3573016"/>
            <a:ext cx="3744416" cy="2592288"/>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132856"/>
            <a:ext cx="7498080" cy="1143000"/>
          </a:xfrm>
        </p:spPr>
        <p:txBody>
          <a:bodyPr>
            <a:normAutofit/>
          </a:bodyPr>
          <a:lstStyle/>
          <a:p>
            <a:r>
              <a:rPr lang="ka-GE" sz="3200" b="1" dirty="0" smtClean="0"/>
              <a:t>      გმადლობთ  ყურადღებისთვის!!!</a:t>
            </a:r>
            <a:endParaRPr lang="fr-FR" sz="3200" b="1"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656" y="188640"/>
            <a:ext cx="7200800" cy="7140416"/>
          </a:xfrm>
          <a:prstGeom prst="rect">
            <a:avLst/>
          </a:prstGeom>
        </p:spPr>
        <p:txBody>
          <a:bodyPr wrap="square">
            <a:spAutoFit/>
          </a:bodyPr>
          <a:lstStyle/>
          <a:p>
            <a:r>
              <a:rPr lang="ka-GE" sz="2000" dirty="0" smtClean="0"/>
              <a:t> </a:t>
            </a:r>
            <a:endParaRPr lang="fr-FR" sz="2000" dirty="0" smtClean="0"/>
          </a:p>
          <a:p>
            <a:pPr indent="355600" algn="just"/>
            <a:r>
              <a:rPr lang="ka-GE" dirty="0" smtClean="0"/>
              <a:t>ლიტერატურაში მხატვრული პერსონაჟის შექმნა, სინამდვილის მხატვრული ასახვა განპირობებულია ამ სინამდვილისადმი ლიტერატურული ნაწარმოების ავტორის დამოკიდებულებით. ავტორის პიროვნება ყოველთვის აღბეჭდილია ნაწარმოებში. ამიტომ, რაც უფრო ღრმა განცდების პრიზმაში ატარებს მწერალი ასახულ სინამდვილეს, მით უფრო ფასეული და მიმზიდველია მისი ნამუშევარი. მხატვრული შემოქმედების ერთ-ერთ უმნიშვნელოვანეს ნიშანს, მისი სრულყოფის მაჩვენებელს, ხასიათის ტიპების მთელი სისრულით წარმოჩენა, მათი ურთიერთმიმართების მაღალ მხატვრული ფორმით ასახვა წარმოადგენს. </a:t>
            </a:r>
            <a:endParaRPr lang="en-US" dirty="0" smtClean="0"/>
          </a:p>
          <a:p>
            <a:pPr indent="355600" algn="just"/>
            <a:r>
              <a:rPr lang="ka-GE" dirty="0" smtClean="0"/>
              <a:t>ჩვენ </a:t>
            </a:r>
            <a:r>
              <a:rPr lang="ka-GE" dirty="0" smtClean="0"/>
              <a:t>კვლევის მიზანია „უცნაური ადამიანის“ განსხვავებული, არაორდინალური ტიპის სახეში გავაერთიანოთ და ხაზი გავუსვათ ბევრ ფსიქო-სოციალურ პრობლემას. კერძოდ, ფოლკნერის, დოსტოევსკის და ამირეჯიბის რომანების მიხედვით. ფსიქოლოგიურ მეცნიერებაში არსებული დარგი – ქარაქტეროლოგია, რომლის მიზანია ხასიათის არსის შესწავლა, ხასიათის მეცნიერული ტიპოლოგია, რამდენადმე საშუალებას მოგვცემს, რომ გავშიფროთ ფოლკნერის, დოტოევსკის და ამირეჯიბის  უცნაურ პერსონაჟთა ხასიათის ტიპები და მათი შექმნის მიზანი.</a:t>
            </a:r>
            <a:endParaRPr lang="fr-FR" dirty="0" smtClean="0"/>
          </a:p>
          <a:p>
            <a:pPr algn="just"/>
            <a:endParaRPr lang="fr-FR" sz="2000" dirty="0" smtClean="0"/>
          </a:p>
          <a:p>
            <a:pPr lvl="0" indent="355600" algn="just">
              <a:spcBef>
                <a:spcPct val="0"/>
              </a:spcBef>
            </a:pPr>
            <a:r>
              <a:rPr lang="fr-FR" sz="2000" dirty="0">
                <a:latin typeface="Sylfaen" pitchFamily="18" charset="0"/>
                <a:ea typeface="+mj-ea"/>
                <a:cs typeface="+mj-cs"/>
              </a:rPr>
              <a:t/>
            </a:r>
            <a:br>
              <a:rPr lang="fr-FR" sz="2000" dirty="0">
                <a:latin typeface="Sylfaen" pitchFamily="18" charset="0"/>
                <a:ea typeface="+mj-ea"/>
                <a:cs typeface="+mj-cs"/>
              </a:rPr>
            </a:br>
            <a:endParaRPr lang="fr-FR" sz="2000" dirty="0">
              <a:latin typeface="Sylfaen" pitchFamily="18" charset="0"/>
              <a:ea typeface="+mj-ea"/>
              <a:cs typeface="+mj-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475656" y="537646"/>
            <a:ext cx="7272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algn="just" defTabSz="914400" rtl="0" eaLnBrk="1" fontAlgn="base" latinLnBrk="0" hangingPunct="1">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მოდერნიზმი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რომელიც</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თანამედროვეობაში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ხელოვნების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ერთ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ერთ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ყველაზე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ცნობილი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მიმდინარეობაა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თავის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განსაკუთრებულ</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მახასიათებლებს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უფრო</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მეტად</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ლიტერატურაში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ავლენს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მოდერნისტი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მწერლების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ინტერესის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საგანს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წარმოადგენს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სხვებზე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უფრო</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ამაღლებული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ადამიანი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თავისი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იდეალური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ბუნებით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არამედ</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ჩვეულებრივი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ადამიანები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რომლებიც</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ზოგჯერ</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სუსტი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მელანქოლიური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ბუნების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ასოციალური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ხასიათისაც</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არიან</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მოდერნიზმი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წინა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პლაზე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წევს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ადამიანის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ცოდვებსა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უარყოფით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ასპექტებს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ამ</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მიმდინარეობას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აინტერესებს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ადამიანი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ისეთი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როგორიც</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იგი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სინამდვილეშია,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გაიდეალებული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არამედ</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სხვადასხვა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ნაკლით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სავსე</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მოდერნიზმის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მიმდინარეობის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თვალით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დანახული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ადამიანი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სწორედ</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ამით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არის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გამორჩეული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საინტერესო</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R="0" lvl="0" indent="355600" algn="just"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ცნობიერების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ნაკადის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ლიტერატურა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ადამიანის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შინაგანი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ბუნების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მისი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ფსიქიკის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სულიერი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სამყაროს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ღრმად</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წვდომის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ამოცანას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ისახავს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ამისათვის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ახლებურ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მხატვრულ</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ხერხებს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იყენებს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ისეთს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როგორიცაა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უჩვეულო</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სინტაქსური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ფორმები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არანორმალური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აგონიაში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მყოფი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ადამიანის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პარალიზებული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მეტყველება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დროისა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სამყაროს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სუბიექტური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აღქმის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გრამატიკული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ფორმებით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გამოხატვა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შ</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ka-G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475656" y="842229"/>
            <a:ext cx="72008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5600" algn="just" defTabSz="914400" rtl="0" eaLnBrk="1" fontAlgn="base" latinLnBrk="0" hangingPunct="1">
              <a:lnSpc>
                <a:spcPct val="100000"/>
              </a:lnSpc>
              <a:spcBef>
                <a:spcPct val="0"/>
              </a:spcBef>
              <a:spcAft>
                <a:spcPct val="0"/>
              </a:spcAft>
              <a:buClrTx/>
              <a:buSzTx/>
              <a:buFontTx/>
              <a:buNone/>
              <a:tabLst/>
            </a:pP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ტერმინი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ცნობიერების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ნაკადი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ფსიქოლოგიიდანაა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აღებული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და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ამ</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ტერმინმა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სათავე</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დაიდო</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ცნობილი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ამერიკელი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ფსიქოლოგის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უილიამ</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ჯეიმსის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წიგნიდან</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ფსიქოლოგიის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საფუძვლები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მაგრამ</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მისი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როგორც</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ლიტერატურული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მოვლენის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გასაგებად</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საკმარისი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არ</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არის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მხოლოდ</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ფსიქოლოგიის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დარგის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მოშველიება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ლიტერატურაში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ცნობიერების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ნაკადი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მკითხველს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გზას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უჩვენებს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ნაწარმოების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გმირის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გონებისა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და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ცნობიერებისაკენ</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იგი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ცვლის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ჩვეულებრივ</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ობიექტურ</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თხრობას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და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პერსონაჟის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აზრების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თანდათანობითი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გამომზეურების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წყალობით</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საშუალებას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გვაძლევს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გავეცნოთ</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მოქმედებებსა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და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განცდებს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ინგლისური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ლიტერატურის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ცნობილი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მკვლევარი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და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მთარგმნელი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ნიკო</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ყიასაშვილი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ხაზს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უსვამს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ცნობიერების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ნაკადისა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და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შინაგანი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მონოლოგის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სხვადასხვაობას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და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აღნიშნავს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რომ</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შინაგანი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მონოლოგი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წარმოადგენს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კონკრეტულ</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მხატვრულ</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ხერხს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რომელიც</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მხოლოდ</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ერთი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საშუალებათაგანია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თუ</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შეიძლება</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ასე</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ითქვას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ცნობიერების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ნაკადის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ეფექტის</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მისაღწევად</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a-GE"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ყიასაშვილი</a:t>
            </a:r>
            <a:r>
              <a:rPr kumimoji="0" lang="ka-GE"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1984 :160). </a:t>
            </a:r>
            <a:endParaRPr kumimoji="0" lang="ka-G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upload.wikimedia.org/wikipedia/commons/thumb/b/be/Structural-Iceberg.svg/560px-Structural-Iceberg.svg.png"/>
          <p:cNvPicPr/>
          <p:nvPr/>
        </p:nvPicPr>
        <p:blipFill>
          <a:blip r:embed="rId2" cstate="print"/>
          <a:srcRect/>
          <a:stretch>
            <a:fillRect/>
          </a:stretch>
        </p:blipFill>
        <p:spPr bwMode="auto">
          <a:xfrm>
            <a:off x="2915816" y="764704"/>
            <a:ext cx="3888432" cy="4608512"/>
          </a:xfrm>
          <a:prstGeom prst="rect">
            <a:avLst/>
          </a:prstGeom>
          <a:noFill/>
          <a:ln w="9525">
            <a:noFill/>
            <a:miter lim="800000"/>
            <a:headEnd/>
            <a:tailEnd/>
          </a:ln>
        </p:spPr>
      </p:pic>
      <p:sp>
        <p:nvSpPr>
          <p:cNvPr id="5" name="Прямоугольник 4"/>
          <p:cNvSpPr/>
          <p:nvPr/>
        </p:nvSpPr>
        <p:spPr>
          <a:xfrm>
            <a:off x="2915816" y="5661248"/>
            <a:ext cx="3960440" cy="297517"/>
          </a:xfrm>
          <a:prstGeom prst="rect">
            <a:avLst/>
          </a:prstGeom>
        </p:spPr>
        <p:txBody>
          <a:bodyPr wrap="square">
            <a:spAutoFit/>
          </a:bodyPr>
          <a:lstStyle/>
          <a:p>
            <a:pPr lvl="0" algn="ctr"/>
            <a:r>
              <a:rPr lang="ka-GE" sz="2000" b="1" baseline="30000" dirty="0">
                <a:solidFill>
                  <a:prstClr val="black"/>
                </a:solidFill>
                <a:latin typeface="Sylfaen" pitchFamily="18" charset="0"/>
                <a:ea typeface="Times New Roman" pitchFamily="18" charset="0"/>
                <a:cs typeface="Times New Roman" pitchFamily="18" charset="0"/>
              </a:rPr>
              <a:t>ფსიქიკური აპარატის სქემა ფროიდის მიხედვით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619672" y="1052736"/>
          <a:ext cx="645604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James Franco in The Sound and the Fury (2014)"/>
          <p:cNvPicPr/>
          <p:nvPr/>
        </p:nvPicPr>
        <p:blipFill>
          <a:blip r:embed="rId2" cstate="print"/>
          <a:srcRect/>
          <a:stretch>
            <a:fillRect/>
          </a:stretch>
        </p:blipFill>
        <p:spPr bwMode="auto">
          <a:xfrm>
            <a:off x="2123728" y="1124744"/>
            <a:ext cx="5940425" cy="4320480"/>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sound-and-the-fury-james-franco"/>
          <p:cNvPicPr>
            <a:picLocks noChangeAspect="1" noChangeArrowheads="1"/>
          </p:cNvPicPr>
          <p:nvPr/>
        </p:nvPicPr>
        <p:blipFill>
          <a:blip r:embed="rId2" cstate="print"/>
          <a:srcRect/>
          <a:stretch>
            <a:fillRect/>
          </a:stretch>
        </p:blipFill>
        <p:spPr bwMode="auto">
          <a:xfrm>
            <a:off x="2411760" y="1124744"/>
            <a:ext cx="5256584" cy="4320480"/>
          </a:xfrm>
          <a:prstGeom prst="rect">
            <a:avLst/>
          </a:prstGeom>
          <a:noFill/>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239</TotalTime>
  <Words>920</Words>
  <Application>Microsoft Office PowerPoint</Application>
  <PresentationFormat>Экран (4:3)</PresentationFormat>
  <Paragraphs>47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Солнцестояние</vt:lpstr>
      <vt:lpstr>   უცნაურ პერსონაჟთა ტიპები და  ფსიქო-სოციალური პრობლემა ლიტერატურული კომპარატივისტიკის კონტექსტში</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      გმადლობთ  ყურადღებისთვის!!!</vt:lpstr>
    </vt:vector>
  </TitlesOfParts>
  <Company>bs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bs</dc:creator>
  <cp:lastModifiedBy>bs</cp:lastModifiedBy>
  <cp:revision>33</cp:revision>
  <dcterms:created xsi:type="dcterms:W3CDTF">2018-05-14T20:50:51Z</dcterms:created>
  <dcterms:modified xsi:type="dcterms:W3CDTF">2018-05-15T07:50:58Z</dcterms:modified>
</cp:coreProperties>
</file>